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  <p:sldMasterId id="2147483736" r:id="rId2"/>
    <p:sldMasterId id="2147483739" r:id="rId3"/>
    <p:sldMasterId id="2147483754" r:id="rId4"/>
    <p:sldMasterId id="2147483767" r:id="rId5"/>
    <p:sldMasterId id="2147483769" r:id="rId6"/>
  </p:sldMasterIdLst>
  <p:notesMasterIdLst>
    <p:notesMasterId r:id="rId25"/>
  </p:notesMasterIdLst>
  <p:sldIdLst>
    <p:sldId id="256" r:id="rId7"/>
    <p:sldId id="257" r:id="rId8"/>
    <p:sldId id="267" r:id="rId9"/>
    <p:sldId id="258" r:id="rId10"/>
    <p:sldId id="265" r:id="rId11"/>
    <p:sldId id="266" r:id="rId12"/>
    <p:sldId id="259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64" r:id="rId23"/>
    <p:sldId id="263" r:id="rId24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322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CC3293-4CA7-4469-B1F8-711ADBE2CA36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AD9DF-C4D3-4CBD-8F59-6BA4FFF865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688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AD9DF-C4D3-4CBD-8F59-6BA4FFF865E2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782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0;p2"/>
          <p:cNvGrpSpPr/>
          <p:nvPr/>
        </p:nvGrpSpPr>
        <p:grpSpPr>
          <a:xfrm>
            <a:off x="0" y="-11"/>
            <a:ext cx="9144003" cy="5143511"/>
            <a:chOff x="0" y="-11"/>
            <a:chExt cx="9144003" cy="5143511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 cstate="print">
              <a:alphaModFix amt="40000"/>
            </a:blip>
            <a:stretch>
              <a:fillRect/>
            </a:stretch>
          </p:blipFill>
          <p:spPr>
            <a:xfrm>
              <a:off x="0" y="-11"/>
              <a:ext cx="9144003" cy="2397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 cstate="print">
              <a:alphaModFix amt="48000"/>
            </a:blip>
            <a:stretch>
              <a:fillRect/>
            </a:stretch>
          </p:blipFill>
          <p:spPr>
            <a:xfrm>
              <a:off x="8" y="0"/>
              <a:ext cx="7717135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69825" y="1238850"/>
            <a:ext cx="5804400" cy="18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2500" y="3504354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1"/>
          <p:cNvPicPr preferRelativeResize="0"/>
          <p:nvPr/>
        </p:nvPicPr>
        <p:blipFill>
          <a:blip r:embed="rId3" cstate="print">
            <a:alphaModFix amt="48000"/>
          </a:blip>
          <a:stretch>
            <a:fillRect/>
          </a:stretch>
        </p:blipFill>
        <p:spPr>
          <a:xfrm rot="4861616">
            <a:off x="2643919" y="-1295605"/>
            <a:ext cx="3574490" cy="757035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6885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284000" y="3553300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3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71;p13"/>
          <p:cNvGrpSpPr/>
          <p:nvPr/>
        </p:nvGrpSpPr>
        <p:grpSpPr>
          <a:xfrm>
            <a:off x="-891002" y="-1228775"/>
            <a:ext cx="10578908" cy="2929874"/>
            <a:chOff x="-891002" y="-1228775"/>
            <a:chExt cx="10578908" cy="2929874"/>
          </a:xfrm>
        </p:grpSpPr>
        <p:pic>
          <p:nvPicPr>
            <p:cNvPr id="72" name="Google Shape;72;p13"/>
            <p:cNvPicPr preferRelativeResize="0"/>
            <p:nvPr/>
          </p:nvPicPr>
          <p:blipFill>
            <a:blip r:embed="rId3" cstate="print">
              <a:alphaModFix amt="37000"/>
            </a:blip>
            <a:stretch>
              <a:fillRect/>
            </a:stretch>
          </p:blipFill>
          <p:spPr>
            <a:xfrm>
              <a:off x="-891002" y="-12287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4" cstate="print">
              <a:alphaModFix amt="31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"/>
          </p:nvPr>
        </p:nvSpPr>
        <p:spPr>
          <a:xfrm>
            <a:off x="720000" y="167241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3" hasCustomPrompt="1"/>
          </p:nvPr>
        </p:nvSpPr>
        <p:spPr>
          <a:xfrm>
            <a:off x="1250550" y="10860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720000" y="235564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4"/>
          </p:nvPr>
        </p:nvSpPr>
        <p:spPr>
          <a:xfrm>
            <a:off x="3403800" y="167241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5" hasCustomPrompt="1"/>
          </p:nvPr>
        </p:nvSpPr>
        <p:spPr>
          <a:xfrm>
            <a:off x="3934350" y="10860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3403800" y="235564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7"/>
          </p:nvPr>
        </p:nvSpPr>
        <p:spPr>
          <a:xfrm>
            <a:off x="6087600" y="167241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8" hasCustomPrompt="1"/>
          </p:nvPr>
        </p:nvSpPr>
        <p:spPr>
          <a:xfrm>
            <a:off x="6618150" y="10860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9"/>
          </p:nvPr>
        </p:nvSpPr>
        <p:spPr>
          <a:xfrm>
            <a:off x="6087600" y="235564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/>
          </p:nvPr>
        </p:nvSpPr>
        <p:spPr>
          <a:xfrm>
            <a:off x="720000" y="34320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1250550" y="28504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5"/>
          </p:nvPr>
        </p:nvSpPr>
        <p:spPr>
          <a:xfrm>
            <a:off x="720000" y="411546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6"/>
          </p:nvPr>
        </p:nvSpPr>
        <p:spPr>
          <a:xfrm>
            <a:off x="3403800" y="34320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7" hasCustomPrompt="1"/>
          </p:nvPr>
        </p:nvSpPr>
        <p:spPr>
          <a:xfrm>
            <a:off x="3934350" y="28504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8"/>
          </p:nvPr>
        </p:nvSpPr>
        <p:spPr>
          <a:xfrm>
            <a:off x="3403800" y="411546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9"/>
          </p:nvPr>
        </p:nvSpPr>
        <p:spPr>
          <a:xfrm>
            <a:off x="6087600" y="34320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0" hasCustomPrompt="1"/>
          </p:nvPr>
        </p:nvSpPr>
        <p:spPr>
          <a:xfrm>
            <a:off x="6618150" y="28504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21"/>
          </p:nvPr>
        </p:nvSpPr>
        <p:spPr>
          <a:xfrm>
            <a:off x="6087600" y="411546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95;p14"/>
          <p:cNvGrpSpPr/>
          <p:nvPr/>
        </p:nvGrpSpPr>
        <p:grpSpPr>
          <a:xfrm rot="10800000" flipH="1">
            <a:off x="-1002602" y="2626046"/>
            <a:ext cx="10690508" cy="3876129"/>
            <a:chOff x="-1002602" y="-2587450"/>
            <a:chExt cx="10690508" cy="3876129"/>
          </a:xfrm>
        </p:grpSpPr>
        <p:pic>
          <p:nvPicPr>
            <p:cNvPr id="96" name="Google Shape;96;p14"/>
            <p:cNvPicPr preferRelativeResize="0"/>
            <p:nvPr/>
          </p:nvPicPr>
          <p:blipFill>
            <a:blip r:embed="rId3" cstate="print">
              <a:alphaModFix amt="37000"/>
            </a:blip>
            <a:stretch>
              <a:fillRect/>
            </a:stretch>
          </p:blipFill>
          <p:spPr>
            <a:xfrm>
              <a:off x="-1002602" y="-2587450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 rotWithShape="1">
            <a:blip r:embed="rId4" cstate="print">
              <a:alphaModFix amt="31000"/>
            </a:blip>
            <a:srcRect l="-115660" t="-15070" r="115660" b="15069"/>
            <a:stretch/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720000" y="2117188"/>
            <a:ext cx="23364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2"/>
          </p:nvPr>
        </p:nvSpPr>
        <p:spPr>
          <a:xfrm>
            <a:off x="3980038" y="1027588"/>
            <a:ext cx="216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3" hasCustomPrompt="1"/>
          </p:nvPr>
        </p:nvSpPr>
        <p:spPr>
          <a:xfrm>
            <a:off x="3093426" y="1027588"/>
            <a:ext cx="819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6216076" y="1027588"/>
            <a:ext cx="2185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4"/>
          </p:nvPr>
        </p:nvSpPr>
        <p:spPr>
          <a:xfrm>
            <a:off x="3980038" y="2354195"/>
            <a:ext cx="216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5" hasCustomPrompt="1"/>
          </p:nvPr>
        </p:nvSpPr>
        <p:spPr>
          <a:xfrm>
            <a:off x="3093434" y="2354188"/>
            <a:ext cx="819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6"/>
          </p:nvPr>
        </p:nvSpPr>
        <p:spPr>
          <a:xfrm>
            <a:off x="6216076" y="2354195"/>
            <a:ext cx="2185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7"/>
          </p:nvPr>
        </p:nvSpPr>
        <p:spPr>
          <a:xfrm>
            <a:off x="3980038" y="3555390"/>
            <a:ext cx="216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8" hasCustomPrompt="1"/>
          </p:nvPr>
        </p:nvSpPr>
        <p:spPr>
          <a:xfrm>
            <a:off x="3091425" y="3555388"/>
            <a:ext cx="819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9"/>
          </p:nvPr>
        </p:nvSpPr>
        <p:spPr>
          <a:xfrm>
            <a:off x="6216076" y="3555390"/>
            <a:ext cx="2185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Table of contents 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10;p15"/>
          <p:cNvGrpSpPr/>
          <p:nvPr/>
        </p:nvGrpSpPr>
        <p:grpSpPr>
          <a:xfrm flipH="1">
            <a:off x="-1390802" y="299725"/>
            <a:ext cx="11262196" cy="4113879"/>
            <a:chOff x="-1074490" y="299725"/>
            <a:chExt cx="11262196" cy="4113879"/>
          </a:xfrm>
        </p:grpSpPr>
        <p:pic>
          <p:nvPicPr>
            <p:cNvPr id="111" name="Google Shape;111;p15"/>
            <p:cNvPicPr preferRelativeResize="0"/>
            <p:nvPr/>
          </p:nvPicPr>
          <p:blipFill>
            <a:blip r:embed="rId3" cstate="print">
              <a:alphaModFix amt="37000"/>
            </a:blip>
            <a:stretch>
              <a:fillRect/>
            </a:stretch>
          </p:blipFill>
          <p:spPr>
            <a:xfrm>
              <a:off x="-1074490" y="29972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5"/>
            <p:cNvPicPr preferRelativeResize="0"/>
            <p:nvPr/>
          </p:nvPicPr>
          <p:blipFill>
            <a:blip r:embed="rId4" cstate="print">
              <a:alphaModFix amt="31000"/>
            </a:blip>
            <a:stretch>
              <a:fillRect/>
            </a:stretch>
          </p:blipFill>
          <p:spPr>
            <a:xfrm rot="4408896">
              <a:off x="7965524" y="2002850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2"/>
          </p:nvPr>
        </p:nvSpPr>
        <p:spPr>
          <a:xfrm>
            <a:off x="1888350" y="167241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 idx="3" hasCustomPrompt="1"/>
          </p:nvPr>
        </p:nvSpPr>
        <p:spPr>
          <a:xfrm>
            <a:off x="2418900" y="10860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1"/>
          </p:nvPr>
        </p:nvSpPr>
        <p:spPr>
          <a:xfrm>
            <a:off x="1888350" y="235564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title" idx="4"/>
          </p:nvPr>
        </p:nvSpPr>
        <p:spPr>
          <a:xfrm>
            <a:off x="4572150" y="167241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title" idx="5" hasCustomPrompt="1"/>
          </p:nvPr>
        </p:nvSpPr>
        <p:spPr>
          <a:xfrm>
            <a:off x="5102700" y="10860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6"/>
          </p:nvPr>
        </p:nvSpPr>
        <p:spPr>
          <a:xfrm>
            <a:off x="4572150" y="235564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title" idx="7"/>
          </p:nvPr>
        </p:nvSpPr>
        <p:spPr>
          <a:xfrm>
            <a:off x="1888350" y="34320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 idx="8" hasCustomPrompt="1"/>
          </p:nvPr>
        </p:nvSpPr>
        <p:spPr>
          <a:xfrm>
            <a:off x="2418900" y="28504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9"/>
          </p:nvPr>
        </p:nvSpPr>
        <p:spPr>
          <a:xfrm>
            <a:off x="1888350" y="411546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13"/>
          </p:nvPr>
        </p:nvSpPr>
        <p:spPr>
          <a:xfrm>
            <a:off x="4572150" y="34320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title" idx="14" hasCustomPrompt="1"/>
          </p:nvPr>
        </p:nvSpPr>
        <p:spPr>
          <a:xfrm>
            <a:off x="5102700" y="28504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5"/>
          </p:nvPr>
        </p:nvSpPr>
        <p:spPr>
          <a:xfrm>
            <a:off x="4572150" y="411546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2" y="-9391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 rot="10800000">
            <a:off x="0" y="-947289"/>
            <a:ext cx="9144003" cy="6098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 flipH="1">
            <a:off x="2132450" y="1482875"/>
            <a:ext cx="49785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1"/>
          </p:nvPr>
        </p:nvSpPr>
        <p:spPr>
          <a:xfrm flipH="1">
            <a:off x="2132450" y="2389840"/>
            <a:ext cx="49785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" name="Google Shape;134;p17"/>
          <p:cNvGrpSpPr/>
          <p:nvPr/>
        </p:nvGrpSpPr>
        <p:grpSpPr>
          <a:xfrm>
            <a:off x="0" y="-805349"/>
            <a:ext cx="9763800" cy="7934649"/>
            <a:chOff x="0" y="-805349"/>
            <a:chExt cx="9763800" cy="7934649"/>
          </a:xfrm>
        </p:grpSpPr>
        <p:pic>
          <p:nvPicPr>
            <p:cNvPr id="135" name="Google Shape;135;p17"/>
            <p:cNvPicPr preferRelativeResize="0"/>
            <p:nvPr/>
          </p:nvPicPr>
          <p:blipFill>
            <a:blip r:embed="rId3" cstate="print">
              <a:alphaModFix amt="21000"/>
            </a:blip>
            <a:stretch>
              <a:fillRect/>
            </a:stretch>
          </p:blipFill>
          <p:spPr>
            <a:xfrm rot="-5400000">
              <a:off x="-2349749" y="2349750"/>
              <a:ext cx="7129298" cy="2429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7"/>
            <p:cNvPicPr preferRelativeResize="0"/>
            <p:nvPr/>
          </p:nvPicPr>
          <p:blipFill>
            <a:blip r:embed="rId4" cstate="print">
              <a:alphaModFix amt="40000"/>
            </a:blip>
            <a:stretch>
              <a:fillRect/>
            </a:stretch>
          </p:blipFill>
          <p:spPr>
            <a:xfrm>
              <a:off x="7439551" y="-805349"/>
              <a:ext cx="2324250" cy="22947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 cstate="print">
            <a:alphaModFix amt="60000"/>
          </a:blip>
          <a:stretch>
            <a:fillRect/>
          </a:stretch>
        </p:blipFill>
        <p:spPr>
          <a:xfrm>
            <a:off x="-1029327" y="3181250"/>
            <a:ext cx="2881223" cy="292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 rot="9116214">
            <a:off x="7511526" y="565727"/>
            <a:ext cx="2981601" cy="401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44;p19"/>
          <p:cNvGrpSpPr/>
          <p:nvPr/>
        </p:nvGrpSpPr>
        <p:grpSpPr>
          <a:xfrm>
            <a:off x="-576577" y="-1474725"/>
            <a:ext cx="10363825" cy="2929874"/>
            <a:chOff x="-576577" y="-1227375"/>
            <a:chExt cx="10363825" cy="2929874"/>
          </a:xfrm>
        </p:grpSpPr>
        <p:pic>
          <p:nvPicPr>
            <p:cNvPr id="145" name="Google Shape;145;p19"/>
            <p:cNvPicPr preferRelativeResize="0"/>
            <p:nvPr/>
          </p:nvPicPr>
          <p:blipFill>
            <a:blip r:embed="rId3" cstate="print">
              <a:alphaModFix amt="52000"/>
            </a:blip>
            <a:stretch>
              <a:fillRect/>
            </a:stretch>
          </p:blipFill>
          <p:spPr>
            <a:xfrm flipH="1">
              <a:off x="7474223" y="-1184322"/>
              <a:ext cx="2313025" cy="251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9"/>
            <p:cNvPicPr preferRelativeResize="0"/>
            <p:nvPr/>
          </p:nvPicPr>
          <p:blipFill>
            <a:blip r:embed="rId4" cstate="print">
              <a:alphaModFix amt="57000"/>
            </a:blip>
            <a:stretch>
              <a:fillRect/>
            </a:stretch>
          </p:blipFill>
          <p:spPr>
            <a:xfrm>
              <a:off x="-576577" y="-12273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0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" name="Google Shape;151;p20"/>
          <p:cNvGrpSpPr/>
          <p:nvPr/>
        </p:nvGrpSpPr>
        <p:grpSpPr>
          <a:xfrm>
            <a:off x="-1846500" y="-1386399"/>
            <a:ext cx="11304528" cy="8107960"/>
            <a:chOff x="-1846500" y="-1386399"/>
            <a:chExt cx="11304528" cy="8107960"/>
          </a:xfrm>
        </p:grpSpPr>
        <p:pic>
          <p:nvPicPr>
            <p:cNvPr id="152" name="Google Shape;152;p20"/>
            <p:cNvPicPr preferRelativeResize="0"/>
            <p:nvPr/>
          </p:nvPicPr>
          <p:blipFill>
            <a:blip r:embed="rId3" cstate="print">
              <a:alphaModFix amt="35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0"/>
            <p:cNvPicPr preferRelativeResize="0"/>
            <p:nvPr/>
          </p:nvPicPr>
          <p:blipFill>
            <a:blip r:embed="rId4" cstate="print">
              <a:alphaModFix amt="47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0" y="-431300"/>
            <a:ext cx="9144003" cy="60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87850" y="2102909"/>
            <a:ext cx="27684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187800" y="929450"/>
            <a:ext cx="2768400" cy="10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3187850" y="3475316"/>
            <a:ext cx="276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1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" name="Google Shape;157;p21"/>
          <p:cNvGrpSpPr/>
          <p:nvPr/>
        </p:nvGrpSpPr>
        <p:grpSpPr>
          <a:xfrm>
            <a:off x="-2260370" y="-3743099"/>
            <a:ext cx="14611870" cy="7885148"/>
            <a:chOff x="-2459845" y="-4046299"/>
            <a:chExt cx="14611870" cy="7885148"/>
          </a:xfrm>
        </p:grpSpPr>
        <p:pic>
          <p:nvPicPr>
            <p:cNvPr id="158" name="Google Shape;158;p21"/>
            <p:cNvPicPr preferRelativeResize="0"/>
            <p:nvPr/>
          </p:nvPicPr>
          <p:blipFill>
            <a:blip r:embed="rId3" cstate="print">
              <a:alphaModFix amt="32000"/>
            </a:blip>
            <a:stretch>
              <a:fillRect/>
            </a:stretch>
          </p:blipFill>
          <p:spPr>
            <a:xfrm rot="-10558877">
              <a:off x="-2298947" y="-1597926"/>
              <a:ext cx="3030302" cy="469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1"/>
            <p:cNvPicPr preferRelativeResize="0"/>
            <p:nvPr/>
          </p:nvPicPr>
          <p:blipFill>
            <a:blip r:embed="rId4" cstate="print">
              <a:alphaModFix amt="50000"/>
            </a:blip>
            <a:stretch>
              <a:fillRect/>
            </a:stretch>
          </p:blipFill>
          <p:spPr>
            <a:xfrm>
              <a:off x="8428901" y="-40462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4237673" y="1775425"/>
            <a:ext cx="27684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title" idx="2" hasCustomPrompt="1"/>
          </p:nvPr>
        </p:nvSpPr>
        <p:spPr>
          <a:xfrm>
            <a:off x="2474011" y="1592863"/>
            <a:ext cx="2112300" cy="14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1"/>
          </p:nvPr>
        </p:nvSpPr>
        <p:spPr>
          <a:xfrm>
            <a:off x="4237673" y="3149536"/>
            <a:ext cx="276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0" y="-5"/>
            <a:ext cx="9144003" cy="311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4" cstate="print">
            <a:alphaModFix amt="49000"/>
          </a:blip>
          <a:stretch>
            <a:fillRect/>
          </a:stretch>
        </p:blipFill>
        <p:spPr>
          <a:xfrm rot="5400000" flipH="1">
            <a:off x="6321149" y="2509026"/>
            <a:ext cx="2028050" cy="429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0" y="-7"/>
            <a:ext cx="9144003" cy="6094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 cstate="print">
            <a:alphaModFix amt="44000"/>
          </a:blip>
          <a:stretch>
            <a:fillRect/>
          </a:stretch>
        </p:blipFill>
        <p:spPr>
          <a:xfrm>
            <a:off x="-844998" y="-1237050"/>
            <a:ext cx="4705600" cy="47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1887557" y="1850495"/>
            <a:ext cx="29718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title" idx="2" hasCustomPrompt="1"/>
          </p:nvPr>
        </p:nvSpPr>
        <p:spPr>
          <a:xfrm>
            <a:off x="5091347" y="1436750"/>
            <a:ext cx="2165100" cy="18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1"/>
          </p:nvPr>
        </p:nvSpPr>
        <p:spPr>
          <a:xfrm>
            <a:off x="1892557" y="3192962"/>
            <a:ext cx="2971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0" y="-947289"/>
            <a:ext cx="9144003" cy="60989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80;p25"/>
          <p:cNvGrpSpPr/>
          <p:nvPr/>
        </p:nvGrpSpPr>
        <p:grpSpPr>
          <a:xfrm>
            <a:off x="7353187" y="285158"/>
            <a:ext cx="1435761" cy="1460042"/>
            <a:chOff x="557362" y="374583"/>
            <a:chExt cx="1435761" cy="1460042"/>
          </a:xfrm>
        </p:grpSpPr>
        <p:pic>
          <p:nvPicPr>
            <p:cNvPr id="181" name="Google Shape;181;p25"/>
            <p:cNvPicPr preferRelativeResize="0"/>
            <p:nvPr/>
          </p:nvPicPr>
          <p:blipFill>
            <a:blip r:embed="rId4" cstate="print">
              <a:alphaModFix amt="49000"/>
            </a:blip>
            <a:stretch>
              <a:fillRect/>
            </a:stretch>
          </p:blipFill>
          <p:spPr>
            <a:xfrm>
              <a:off x="715100" y="535000"/>
              <a:ext cx="1278024" cy="129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5"/>
            <p:cNvPicPr preferRelativeResize="0"/>
            <p:nvPr/>
          </p:nvPicPr>
          <p:blipFill>
            <a:blip r:embed="rId5" cstate="print">
              <a:alphaModFix amt="44000"/>
            </a:blip>
            <a:stretch>
              <a:fillRect/>
            </a:stretch>
          </p:blipFill>
          <p:spPr>
            <a:xfrm flipH="1">
              <a:off x="557362" y="374583"/>
              <a:ext cx="315473" cy="320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2655850" y="1107700"/>
            <a:ext cx="38322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title" idx="2" hasCustomPrompt="1"/>
          </p:nvPr>
        </p:nvSpPr>
        <p:spPr>
          <a:xfrm>
            <a:off x="2996500" y="3147250"/>
            <a:ext cx="3150900" cy="10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5" name="Google Shape;185;p25"/>
          <p:cNvSpPr txBox="1">
            <a:spLocks noGrp="1"/>
          </p:cNvSpPr>
          <p:nvPr>
            <p:ph type="subTitle" idx="1"/>
          </p:nvPr>
        </p:nvSpPr>
        <p:spPr>
          <a:xfrm>
            <a:off x="3187750" y="2483994"/>
            <a:ext cx="276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 rot="10800000">
            <a:off x="0" y="-431300"/>
            <a:ext cx="9144003" cy="60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3992510" y="1565802"/>
            <a:ext cx="38322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title" idx="2" hasCustomPrompt="1"/>
          </p:nvPr>
        </p:nvSpPr>
        <p:spPr>
          <a:xfrm>
            <a:off x="2265764" y="1514510"/>
            <a:ext cx="3150900" cy="10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1" name="Google Shape;191;p26"/>
          <p:cNvSpPr txBox="1">
            <a:spLocks noGrp="1"/>
          </p:cNvSpPr>
          <p:nvPr>
            <p:ph type="subTitle" idx="1"/>
          </p:nvPr>
        </p:nvSpPr>
        <p:spPr>
          <a:xfrm>
            <a:off x="3992510" y="2929678"/>
            <a:ext cx="276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7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94;p27"/>
          <p:cNvGrpSpPr/>
          <p:nvPr/>
        </p:nvGrpSpPr>
        <p:grpSpPr>
          <a:xfrm>
            <a:off x="-663524" y="-279925"/>
            <a:ext cx="5639853" cy="7085221"/>
            <a:chOff x="-663524" y="-279925"/>
            <a:chExt cx="5639853" cy="7085221"/>
          </a:xfrm>
        </p:grpSpPr>
        <p:pic>
          <p:nvPicPr>
            <p:cNvPr id="195" name="Google Shape;195;p27"/>
            <p:cNvPicPr preferRelativeResize="0"/>
            <p:nvPr/>
          </p:nvPicPr>
          <p:blipFill>
            <a:blip r:embed="rId3" cstate="print">
              <a:alphaModFix amt="26000"/>
            </a:blip>
            <a:stretch>
              <a:fillRect/>
            </a:stretch>
          </p:blipFill>
          <p:spPr>
            <a:xfrm rot="8851044" flipH="1">
              <a:off x="905324" y="1640501"/>
              <a:ext cx="3042426" cy="4716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7"/>
            <p:cNvPicPr preferRelativeResize="0"/>
            <p:nvPr/>
          </p:nvPicPr>
          <p:blipFill>
            <a:blip r:embed="rId4" cstate="print">
              <a:alphaModFix amt="37000"/>
            </a:blip>
            <a:stretch>
              <a:fillRect/>
            </a:stretch>
          </p:blipFill>
          <p:spPr>
            <a:xfrm>
              <a:off x="1578325" y="-229924"/>
              <a:ext cx="660099" cy="671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7"/>
            <p:cNvPicPr preferRelativeResize="0"/>
            <p:nvPr/>
          </p:nvPicPr>
          <p:blipFill>
            <a:blip r:embed="rId5" cstate="print">
              <a:alphaModFix amt="33000"/>
            </a:blip>
            <a:stretch>
              <a:fillRect/>
            </a:stretch>
          </p:blipFill>
          <p:spPr>
            <a:xfrm flipH="1">
              <a:off x="-663524" y="-279925"/>
              <a:ext cx="1947024" cy="19800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1976457" y="1562421"/>
            <a:ext cx="31509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title" idx="2" hasCustomPrompt="1"/>
          </p:nvPr>
        </p:nvSpPr>
        <p:spPr>
          <a:xfrm>
            <a:off x="3748582" y="1549507"/>
            <a:ext cx="3150900" cy="10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0" name="Google Shape;200;p27"/>
          <p:cNvSpPr txBox="1">
            <a:spLocks noGrp="1"/>
          </p:cNvSpPr>
          <p:nvPr>
            <p:ph type="subTitle" idx="1"/>
          </p:nvPr>
        </p:nvSpPr>
        <p:spPr>
          <a:xfrm>
            <a:off x="2155557" y="2933311"/>
            <a:ext cx="2971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8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>
            <a:spLocks noGrp="1"/>
          </p:cNvSpPr>
          <p:nvPr>
            <p:ph type="title"/>
          </p:nvPr>
        </p:nvSpPr>
        <p:spPr>
          <a:xfrm>
            <a:off x="3865000" y="3575328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1"/>
          </p:nvPr>
        </p:nvSpPr>
        <p:spPr>
          <a:xfrm>
            <a:off x="2462250" y="1347275"/>
            <a:ext cx="5967000" cy="20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 cstate="print">
            <a:alphaModFix amt="21000"/>
          </a:blip>
          <a:stretch>
            <a:fillRect/>
          </a:stretch>
        </p:blipFill>
        <p:spPr>
          <a:xfrm rot="1586418">
            <a:off x="-764950" y="60749"/>
            <a:ext cx="3165078" cy="4906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08;p29"/>
          <p:cNvGrpSpPr/>
          <p:nvPr/>
        </p:nvGrpSpPr>
        <p:grpSpPr>
          <a:xfrm>
            <a:off x="-1078051" y="-828301"/>
            <a:ext cx="10800649" cy="6495486"/>
            <a:chOff x="-1078051" y="-828301"/>
            <a:chExt cx="10800649" cy="6495486"/>
          </a:xfrm>
        </p:grpSpPr>
        <p:pic>
          <p:nvPicPr>
            <p:cNvPr id="209" name="Google Shape;209;p29"/>
            <p:cNvPicPr preferRelativeResize="0"/>
            <p:nvPr/>
          </p:nvPicPr>
          <p:blipFill>
            <a:blip r:embed="rId3" cstate="print">
              <a:alphaModFix amt="44000"/>
            </a:blip>
            <a:stretch>
              <a:fillRect/>
            </a:stretch>
          </p:blipFill>
          <p:spPr>
            <a:xfrm rot="4499998">
              <a:off x="517536" y="-1566832"/>
              <a:ext cx="2446178" cy="5180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9"/>
            <p:cNvPicPr preferRelativeResize="0"/>
            <p:nvPr/>
          </p:nvPicPr>
          <p:blipFill>
            <a:blip r:embed="rId4" cstate="print">
              <a:alphaModFix amt="34000"/>
            </a:blip>
            <a:stretch>
              <a:fillRect/>
            </a:stretch>
          </p:blipFill>
          <p:spPr>
            <a:xfrm rot="4932521">
              <a:off x="7662897" y="3595450"/>
              <a:ext cx="1859885" cy="20260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29"/>
          <p:cNvSpPr txBox="1">
            <a:spLocks noGrp="1"/>
          </p:cNvSpPr>
          <p:nvPr>
            <p:ph type="subTitle" idx="1"/>
          </p:nvPr>
        </p:nvSpPr>
        <p:spPr>
          <a:xfrm>
            <a:off x="720000" y="3603150"/>
            <a:ext cx="25866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720000" y="2328775"/>
            <a:ext cx="2586600" cy="107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0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3" cstate="print">
            <a:alphaModFix amt="17000"/>
          </a:blip>
          <a:stretch>
            <a:fillRect/>
          </a:stretch>
        </p:blipFill>
        <p:spPr>
          <a:xfrm flipH="1">
            <a:off x="0" y="-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>
            <a:spLocks noGrp="1"/>
          </p:cNvSpPr>
          <p:nvPr>
            <p:ph type="subTitle" idx="1"/>
          </p:nvPr>
        </p:nvSpPr>
        <p:spPr>
          <a:xfrm>
            <a:off x="715100" y="2935500"/>
            <a:ext cx="31806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715100" y="1341800"/>
            <a:ext cx="3751800" cy="13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430950"/>
            <a:ext cx="7704000" cy="31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 rot="-6080572">
            <a:off x="7357825" y="-650032"/>
            <a:ext cx="1859881" cy="202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1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3" cstate="print">
            <a:alphaModFix amt="15000"/>
          </a:blip>
          <a:stretch>
            <a:fillRect/>
          </a:stretch>
        </p:blipFill>
        <p:spPr>
          <a:xfrm flipH="1">
            <a:off x="0" y="-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>
            <a:spLocks noGrp="1"/>
          </p:cNvSpPr>
          <p:nvPr>
            <p:ph type="subTitle" idx="1"/>
          </p:nvPr>
        </p:nvSpPr>
        <p:spPr>
          <a:xfrm>
            <a:off x="4263100" y="2740825"/>
            <a:ext cx="3820800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4263100" y="1871650"/>
            <a:ext cx="3820800" cy="65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2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3" cstate="print">
            <a:alphaModFix amt="16000"/>
          </a:blip>
          <a:stretch>
            <a:fillRect/>
          </a:stretch>
        </p:blipFill>
        <p:spPr>
          <a:xfrm rot="10800000" flipH="1">
            <a:off x="0" y="202704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>
            <a:spLocks noGrp="1"/>
          </p:cNvSpPr>
          <p:nvPr>
            <p:ph type="subTitle" idx="1"/>
          </p:nvPr>
        </p:nvSpPr>
        <p:spPr>
          <a:xfrm>
            <a:off x="715100" y="1274025"/>
            <a:ext cx="7713900" cy="28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3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>
            <a:off x="715100" y="1175650"/>
            <a:ext cx="4004700" cy="3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2"/>
          </p:nvPr>
        </p:nvSpPr>
        <p:spPr>
          <a:xfrm>
            <a:off x="4994900" y="1175650"/>
            <a:ext cx="3429000" cy="3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 cstate="print">
            <a:alphaModFix amt="35000"/>
          </a:blip>
          <a:stretch>
            <a:fillRect/>
          </a:stretch>
        </p:blipFill>
        <p:spPr>
          <a:xfrm rot="5400000" flipH="1">
            <a:off x="6321149" y="2509026"/>
            <a:ext cx="2028050" cy="429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4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3" cstate="print">
            <a:alphaModFix amt="34000"/>
          </a:blip>
          <a:stretch>
            <a:fillRect/>
          </a:stretch>
        </p:blipFill>
        <p:spPr>
          <a:xfrm flipH="1">
            <a:off x="-709963" y="-753722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4" cstate="print">
            <a:alphaModFix amt="41000"/>
          </a:blip>
          <a:stretch>
            <a:fillRect/>
          </a:stretch>
        </p:blipFill>
        <p:spPr>
          <a:xfrm>
            <a:off x="4427027" y="671950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>
            <a:spLocks noGrp="1"/>
          </p:cNvSpPr>
          <p:nvPr>
            <p:ph type="subTitle" idx="1"/>
          </p:nvPr>
        </p:nvSpPr>
        <p:spPr>
          <a:xfrm>
            <a:off x="1290763" y="1837941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subTitle" idx="2"/>
          </p:nvPr>
        </p:nvSpPr>
        <p:spPr>
          <a:xfrm>
            <a:off x="4945638" y="1837941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subTitle" idx="3"/>
          </p:nvPr>
        </p:nvSpPr>
        <p:spPr>
          <a:xfrm>
            <a:off x="1290775" y="2740676"/>
            <a:ext cx="29076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subTitle" idx="4"/>
          </p:nvPr>
        </p:nvSpPr>
        <p:spPr>
          <a:xfrm>
            <a:off x="4945650" y="2740676"/>
            <a:ext cx="29076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5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44;p35"/>
          <p:cNvGrpSpPr/>
          <p:nvPr/>
        </p:nvGrpSpPr>
        <p:grpSpPr>
          <a:xfrm flipH="1">
            <a:off x="-1059374" y="202758"/>
            <a:ext cx="9874808" cy="5928742"/>
            <a:chOff x="252562" y="222183"/>
            <a:chExt cx="9874808" cy="5928742"/>
          </a:xfrm>
        </p:grpSpPr>
        <p:pic>
          <p:nvPicPr>
            <p:cNvPr id="245" name="Google Shape;245;p35"/>
            <p:cNvPicPr preferRelativeResize="0"/>
            <p:nvPr/>
          </p:nvPicPr>
          <p:blipFill>
            <a:blip r:embed="rId3" cstate="print">
              <a:alphaModFix amt="50000"/>
            </a:blip>
            <a:stretch>
              <a:fillRect/>
            </a:stretch>
          </p:blipFill>
          <p:spPr>
            <a:xfrm>
              <a:off x="7222371" y="2986325"/>
              <a:ext cx="2904999" cy="31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5"/>
            <p:cNvPicPr preferRelativeResize="0"/>
            <p:nvPr/>
          </p:nvPicPr>
          <p:blipFill>
            <a:blip r:embed="rId4" cstate="print">
              <a:alphaModFix amt="48000"/>
            </a:blip>
            <a:stretch>
              <a:fillRect/>
            </a:stretch>
          </p:blipFill>
          <p:spPr>
            <a:xfrm>
              <a:off x="410300" y="382600"/>
              <a:ext cx="1278024" cy="129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35"/>
            <p:cNvPicPr preferRelativeResize="0"/>
            <p:nvPr/>
          </p:nvPicPr>
          <p:blipFill>
            <a:blip r:embed="rId5" cstate="print">
              <a:alphaModFix amt="60000"/>
            </a:blip>
            <a:stretch>
              <a:fillRect/>
            </a:stretch>
          </p:blipFill>
          <p:spPr>
            <a:xfrm flipH="1">
              <a:off x="252562" y="222183"/>
              <a:ext cx="315473" cy="320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4010875" y="1307100"/>
            <a:ext cx="4419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6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3" cstate="print">
            <a:alphaModFix amt="34000"/>
          </a:blip>
          <a:stretch>
            <a:fillRect/>
          </a:stretch>
        </p:blipFill>
        <p:spPr>
          <a:xfrm flipH="1">
            <a:off x="-996263" y="3841453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>
          <a:blip r:embed="rId4" cstate="print">
            <a:alphaModFix amt="41000"/>
          </a:blip>
          <a:stretch>
            <a:fillRect/>
          </a:stretch>
        </p:blipFill>
        <p:spPr>
          <a:xfrm>
            <a:off x="4427027" y="671950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>
            <a:spLocks noGrp="1"/>
          </p:cNvSpPr>
          <p:nvPr>
            <p:ph type="body" idx="1"/>
          </p:nvPr>
        </p:nvSpPr>
        <p:spPr>
          <a:xfrm>
            <a:off x="2638050" y="1792100"/>
            <a:ext cx="3867900" cy="25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2638050" y="840725"/>
            <a:ext cx="2705700" cy="10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7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>
          <a:blip r:embed="rId3" cstate="print">
            <a:alphaModFix amt="34000"/>
          </a:blip>
          <a:stretch>
            <a:fillRect/>
          </a:stretch>
        </p:blipFill>
        <p:spPr>
          <a:xfrm flipH="1">
            <a:off x="-709963" y="3620328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4" cstate="print">
            <a:alphaModFix amt="41000"/>
          </a:blip>
          <a:stretch>
            <a:fillRect/>
          </a:stretch>
        </p:blipFill>
        <p:spPr>
          <a:xfrm>
            <a:off x="6802252" y="-2106150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>
            <a:spLocks noGrp="1"/>
          </p:cNvSpPr>
          <p:nvPr>
            <p:ph type="subTitle" idx="1"/>
          </p:nvPr>
        </p:nvSpPr>
        <p:spPr>
          <a:xfrm>
            <a:off x="715100" y="1922325"/>
            <a:ext cx="37857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0" name="Google Shape;260;p37"/>
          <p:cNvSpPr txBox="1">
            <a:spLocks noGrp="1"/>
          </p:cNvSpPr>
          <p:nvPr>
            <p:ph type="subTitle" idx="2"/>
          </p:nvPr>
        </p:nvSpPr>
        <p:spPr>
          <a:xfrm>
            <a:off x="4638325" y="1922325"/>
            <a:ext cx="37857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">
  <p:cSld name="Title and eight columns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8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-251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>
          <a:blip r:embed="rId3" cstate="print">
            <a:alphaModFix amt="34000"/>
          </a:blip>
          <a:stretch>
            <a:fillRect/>
          </a:stretch>
        </p:blipFill>
        <p:spPr>
          <a:xfrm rot="10800000" flipH="1">
            <a:off x="7202803" y="-1179375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 cstate="print">
            <a:alphaModFix amt="41000"/>
          </a:blip>
          <a:stretch>
            <a:fillRect/>
          </a:stretch>
        </p:blipFill>
        <p:spPr>
          <a:xfrm rot="10800000">
            <a:off x="-1525138" y="3310951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1"/>
          </p:nvPr>
        </p:nvSpPr>
        <p:spPr>
          <a:xfrm>
            <a:off x="1881400" y="1274889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title" idx="2" hasCustomPrompt="1"/>
          </p:nvPr>
        </p:nvSpPr>
        <p:spPr>
          <a:xfrm>
            <a:off x="842200" y="1274904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3"/>
          </p:nvPr>
        </p:nvSpPr>
        <p:spPr>
          <a:xfrm>
            <a:off x="1881400" y="2107338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title" idx="4" hasCustomPrompt="1"/>
          </p:nvPr>
        </p:nvSpPr>
        <p:spPr>
          <a:xfrm>
            <a:off x="842200" y="2107338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38"/>
          <p:cNvSpPr txBox="1">
            <a:spLocks noGrp="1"/>
          </p:cNvSpPr>
          <p:nvPr>
            <p:ph type="subTitle" idx="5"/>
          </p:nvPr>
        </p:nvSpPr>
        <p:spPr>
          <a:xfrm>
            <a:off x="1881400" y="2945975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2" name="Google Shape;272;p38"/>
          <p:cNvSpPr txBox="1">
            <a:spLocks noGrp="1"/>
          </p:cNvSpPr>
          <p:nvPr>
            <p:ph type="title" idx="6" hasCustomPrompt="1"/>
          </p:nvPr>
        </p:nvSpPr>
        <p:spPr>
          <a:xfrm>
            <a:off x="842200" y="2945975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73" name="Google Shape;273;p38"/>
          <p:cNvSpPr txBox="1">
            <a:spLocks noGrp="1"/>
          </p:cNvSpPr>
          <p:nvPr>
            <p:ph type="subTitle" idx="7"/>
          </p:nvPr>
        </p:nvSpPr>
        <p:spPr>
          <a:xfrm>
            <a:off x="1881400" y="378465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4" name="Google Shape;274;p38"/>
          <p:cNvSpPr txBox="1">
            <a:spLocks noGrp="1"/>
          </p:cNvSpPr>
          <p:nvPr>
            <p:ph type="title" idx="8" hasCustomPrompt="1"/>
          </p:nvPr>
        </p:nvSpPr>
        <p:spPr>
          <a:xfrm>
            <a:off x="842200" y="3784650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38"/>
          <p:cNvSpPr txBox="1">
            <a:spLocks noGrp="1"/>
          </p:cNvSpPr>
          <p:nvPr>
            <p:ph type="subTitle" idx="9"/>
          </p:nvPr>
        </p:nvSpPr>
        <p:spPr>
          <a:xfrm>
            <a:off x="5770400" y="1274889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6" name="Google Shape;276;p38"/>
          <p:cNvSpPr txBox="1">
            <a:spLocks noGrp="1"/>
          </p:cNvSpPr>
          <p:nvPr>
            <p:ph type="title" idx="13" hasCustomPrompt="1"/>
          </p:nvPr>
        </p:nvSpPr>
        <p:spPr>
          <a:xfrm>
            <a:off x="4731200" y="1274904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38"/>
          <p:cNvSpPr txBox="1">
            <a:spLocks noGrp="1"/>
          </p:cNvSpPr>
          <p:nvPr>
            <p:ph type="subTitle" idx="14"/>
          </p:nvPr>
        </p:nvSpPr>
        <p:spPr>
          <a:xfrm>
            <a:off x="5770400" y="2107338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title" idx="15" hasCustomPrompt="1"/>
          </p:nvPr>
        </p:nvSpPr>
        <p:spPr>
          <a:xfrm>
            <a:off x="4731200" y="2107338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38"/>
          <p:cNvSpPr txBox="1">
            <a:spLocks noGrp="1"/>
          </p:cNvSpPr>
          <p:nvPr>
            <p:ph type="subTitle" idx="16"/>
          </p:nvPr>
        </p:nvSpPr>
        <p:spPr>
          <a:xfrm>
            <a:off x="5770400" y="2945975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title" idx="17" hasCustomPrompt="1"/>
          </p:nvPr>
        </p:nvSpPr>
        <p:spPr>
          <a:xfrm>
            <a:off x="4731200" y="2945975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38"/>
          <p:cNvSpPr txBox="1">
            <a:spLocks noGrp="1"/>
          </p:cNvSpPr>
          <p:nvPr>
            <p:ph type="subTitle" idx="18"/>
          </p:nvPr>
        </p:nvSpPr>
        <p:spPr>
          <a:xfrm>
            <a:off x="5770400" y="378465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title" idx="19" hasCustomPrompt="1"/>
          </p:nvPr>
        </p:nvSpPr>
        <p:spPr>
          <a:xfrm>
            <a:off x="4731200" y="3784650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 and two columns 4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9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-251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9"/>
          <p:cNvPicPr preferRelativeResize="0"/>
          <p:nvPr/>
        </p:nvPicPr>
        <p:blipFill>
          <a:blip r:embed="rId3" cstate="print">
            <a:alphaModFix amt="34000"/>
          </a:blip>
          <a:stretch>
            <a:fillRect/>
          </a:stretch>
        </p:blipFill>
        <p:spPr>
          <a:xfrm rot="10800000" flipH="1">
            <a:off x="7202803" y="-1179375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9"/>
          <p:cNvPicPr preferRelativeResize="0"/>
          <p:nvPr/>
        </p:nvPicPr>
        <p:blipFill>
          <a:blip r:embed="rId4" cstate="print">
            <a:alphaModFix amt="41000"/>
          </a:blip>
          <a:stretch>
            <a:fillRect/>
          </a:stretch>
        </p:blipFill>
        <p:spPr>
          <a:xfrm rot="10800000">
            <a:off x="-1525138" y="3310951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 txBox="1">
            <a:spLocks noGrp="1"/>
          </p:cNvSpPr>
          <p:nvPr>
            <p:ph type="subTitle" idx="1"/>
          </p:nvPr>
        </p:nvSpPr>
        <p:spPr>
          <a:xfrm>
            <a:off x="715100" y="2006400"/>
            <a:ext cx="3785700" cy="23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8" name="Google Shape;288;p39"/>
          <p:cNvSpPr txBox="1">
            <a:spLocks noGrp="1"/>
          </p:cNvSpPr>
          <p:nvPr>
            <p:ph type="subTitle" idx="2"/>
          </p:nvPr>
        </p:nvSpPr>
        <p:spPr>
          <a:xfrm>
            <a:off x="4638325" y="2006400"/>
            <a:ext cx="3785700" cy="23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9" name="Google Shape;289;p3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0" name="Google Shape;290;p39"/>
          <p:cNvSpPr txBox="1">
            <a:spLocks noGrp="1"/>
          </p:cNvSpPr>
          <p:nvPr>
            <p:ph type="title" idx="3"/>
          </p:nvPr>
        </p:nvSpPr>
        <p:spPr>
          <a:xfrm>
            <a:off x="715100" y="1298675"/>
            <a:ext cx="37857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title" idx="4"/>
          </p:nvPr>
        </p:nvSpPr>
        <p:spPr>
          <a:xfrm>
            <a:off x="4638325" y="1298675"/>
            <a:ext cx="37857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0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0"/>
          <p:cNvPicPr preferRelativeResize="0"/>
          <p:nvPr/>
        </p:nvPicPr>
        <p:blipFill>
          <a:blip r:embed="rId3" cstate="print">
            <a:alphaModFix amt="15000"/>
          </a:blip>
          <a:stretch>
            <a:fillRect/>
          </a:stretch>
        </p:blipFill>
        <p:spPr>
          <a:xfrm rot="10800000" flipH="1">
            <a:off x="0" y="202704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0"/>
          <p:cNvSpPr txBox="1">
            <a:spLocks noGrp="1"/>
          </p:cNvSpPr>
          <p:nvPr>
            <p:ph type="title"/>
          </p:nvPr>
        </p:nvSpPr>
        <p:spPr>
          <a:xfrm>
            <a:off x="720000" y="228584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6" name="Google Shape;296;p40"/>
          <p:cNvSpPr txBox="1">
            <a:spLocks noGrp="1"/>
          </p:cNvSpPr>
          <p:nvPr>
            <p:ph type="subTitle" idx="1"/>
          </p:nvPr>
        </p:nvSpPr>
        <p:spPr>
          <a:xfrm>
            <a:off x="720000" y="3006517"/>
            <a:ext cx="23364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7" name="Google Shape;297;p40"/>
          <p:cNvSpPr txBox="1">
            <a:spLocks noGrp="1"/>
          </p:cNvSpPr>
          <p:nvPr>
            <p:ph type="title" idx="2"/>
          </p:nvPr>
        </p:nvSpPr>
        <p:spPr>
          <a:xfrm>
            <a:off x="3403800" y="228584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8" name="Google Shape;298;p40"/>
          <p:cNvSpPr txBox="1">
            <a:spLocks noGrp="1"/>
          </p:cNvSpPr>
          <p:nvPr>
            <p:ph type="subTitle" idx="3"/>
          </p:nvPr>
        </p:nvSpPr>
        <p:spPr>
          <a:xfrm>
            <a:off x="3403800" y="3006517"/>
            <a:ext cx="23364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 idx="4"/>
          </p:nvPr>
        </p:nvSpPr>
        <p:spPr>
          <a:xfrm>
            <a:off x="6087600" y="228584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0" name="Google Shape;300;p40"/>
          <p:cNvSpPr txBox="1">
            <a:spLocks noGrp="1"/>
          </p:cNvSpPr>
          <p:nvPr>
            <p:ph type="subTitle" idx="5"/>
          </p:nvPr>
        </p:nvSpPr>
        <p:spPr>
          <a:xfrm>
            <a:off x="6087600" y="3006517"/>
            <a:ext cx="23364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1" name="Google Shape;301;p40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8;p5"/>
          <p:cNvGrpSpPr/>
          <p:nvPr/>
        </p:nvGrpSpPr>
        <p:grpSpPr>
          <a:xfrm>
            <a:off x="-2736154" y="-2532646"/>
            <a:ext cx="9665434" cy="12031040"/>
            <a:chOff x="-2736154" y="-2532646"/>
            <a:chExt cx="9665434" cy="12031040"/>
          </a:xfrm>
        </p:grpSpPr>
        <p:pic>
          <p:nvPicPr>
            <p:cNvPr id="29" name="Google Shape;29;p5"/>
            <p:cNvPicPr preferRelativeResize="0"/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 rot="6384532">
              <a:off x="-1809626" y="-2542696"/>
              <a:ext cx="3232319" cy="434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5"/>
            <p:cNvPicPr preferRelativeResize="0"/>
            <p:nvPr/>
          </p:nvPicPr>
          <p:blipFill>
            <a:blip r:embed="rId4" cstate="print">
              <a:alphaModFix amt="18000"/>
            </a:blip>
            <a:stretch>
              <a:fillRect/>
            </a:stretch>
          </p:blipFill>
          <p:spPr>
            <a:xfrm rot="10799995">
              <a:off x="2645630" y="2857270"/>
              <a:ext cx="4283650" cy="66411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290763" y="2337704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4945638" y="2337688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290775" y="3246600"/>
            <a:ext cx="29076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4945650" y="3246600"/>
            <a:ext cx="29076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1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 txBox="1">
            <a:spLocks noGrp="1"/>
          </p:cNvSpPr>
          <p:nvPr>
            <p:ph type="title"/>
          </p:nvPr>
        </p:nvSpPr>
        <p:spPr>
          <a:xfrm>
            <a:off x="717125" y="2594825"/>
            <a:ext cx="235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5" name="Google Shape;305;p41"/>
          <p:cNvSpPr txBox="1">
            <a:spLocks noGrp="1"/>
          </p:cNvSpPr>
          <p:nvPr>
            <p:ph type="subTitle" idx="1"/>
          </p:nvPr>
        </p:nvSpPr>
        <p:spPr>
          <a:xfrm>
            <a:off x="719988" y="3312525"/>
            <a:ext cx="23565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6" name="Google Shape;306;p41"/>
          <p:cNvSpPr txBox="1">
            <a:spLocks noGrp="1"/>
          </p:cNvSpPr>
          <p:nvPr>
            <p:ph type="title" idx="2"/>
          </p:nvPr>
        </p:nvSpPr>
        <p:spPr>
          <a:xfrm>
            <a:off x="3395188" y="2594900"/>
            <a:ext cx="235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7" name="Google Shape;307;p41"/>
          <p:cNvSpPr txBox="1">
            <a:spLocks noGrp="1"/>
          </p:cNvSpPr>
          <p:nvPr>
            <p:ph type="subTitle" idx="3"/>
          </p:nvPr>
        </p:nvSpPr>
        <p:spPr>
          <a:xfrm>
            <a:off x="3395188" y="3312600"/>
            <a:ext cx="23565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8" name="Google Shape;308;p41"/>
          <p:cNvSpPr txBox="1">
            <a:spLocks noGrp="1"/>
          </p:cNvSpPr>
          <p:nvPr>
            <p:ph type="title" idx="4"/>
          </p:nvPr>
        </p:nvSpPr>
        <p:spPr>
          <a:xfrm>
            <a:off x="6070363" y="2594900"/>
            <a:ext cx="235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9" name="Google Shape;309;p41"/>
          <p:cNvSpPr txBox="1">
            <a:spLocks noGrp="1"/>
          </p:cNvSpPr>
          <p:nvPr>
            <p:ph type="subTitle" idx="5"/>
          </p:nvPr>
        </p:nvSpPr>
        <p:spPr>
          <a:xfrm>
            <a:off x="6070363" y="3312150"/>
            <a:ext cx="23565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41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3" cstate="print">
            <a:alphaModFix amt="32000"/>
          </a:blip>
          <a:stretch>
            <a:fillRect/>
          </a:stretch>
        </p:blipFill>
        <p:spPr>
          <a:xfrm>
            <a:off x="-1019777" y="-1847072"/>
            <a:ext cx="2313025" cy="25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>
          <a:blip r:embed="rId4" cstate="print">
            <a:alphaModFix amt="30000"/>
          </a:blip>
          <a:stretch>
            <a:fillRect/>
          </a:stretch>
        </p:blipFill>
        <p:spPr>
          <a:xfrm>
            <a:off x="6988285" y="-2018700"/>
            <a:ext cx="2881223" cy="292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2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2"/>
          <p:cNvPicPr preferRelativeResize="0"/>
          <p:nvPr/>
        </p:nvPicPr>
        <p:blipFill>
          <a:blip r:embed="rId3" cstate="print">
            <a:alphaModFix amt="35000"/>
          </a:blip>
          <a:stretch>
            <a:fillRect/>
          </a:stretch>
        </p:blipFill>
        <p:spPr>
          <a:xfrm rot="-702089">
            <a:off x="-734167" y="792101"/>
            <a:ext cx="77171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>
            <a:spLocks noGrp="1"/>
          </p:cNvSpPr>
          <p:nvPr>
            <p:ph type="title"/>
          </p:nvPr>
        </p:nvSpPr>
        <p:spPr>
          <a:xfrm>
            <a:off x="720000" y="2548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7" name="Google Shape;317;p42"/>
          <p:cNvSpPr txBox="1">
            <a:spLocks noGrp="1"/>
          </p:cNvSpPr>
          <p:nvPr>
            <p:ph type="subTitle" idx="1"/>
          </p:nvPr>
        </p:nvSpPr>
        <p:spPr>
          <a:xfrm>
            <a:off x="924600" y="3266225"/>
            <a:ext cx="19272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42"/>
          <p:cNvSpPr txBox="1">
            <a:spLocks noGrp="1"/>
          </p:cNvSpPr>
          <p:nvPr>
            <p:ph type="title" idx="2"/>
          </p:nvPr>
        </p:nvSpPr>
        <p:spPr>
          <a:xfrm>
            <a:off x="3403800" y="2548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42"/>
          <p:cNvSpPr txBox="1">
            <a:spLocks noGrp="1"/>
          </p:cNvSpPr>
          <p:nvPr>
            <p:ph type="subTitle" idx="3"/>
          </p:nvPr>
        </p:nvSpPr>
        <p:spPr>
          <a:xfrm>
            <a:off x="3608400" y="3266225"/>
            <a:ext cx="19272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0" name="Google Shape;320;p42"/>
          <p:cNvSpPr txBox="1">
            <a:spLocks noGrp="1"/>
          </p:cNvSpPr>
          <p:nvPr>
            <p:ph type="title" idx="4"/>
          </p:nvPr>
        </p:nvSpPr>
        <p:spPr>
          <a:xfrm>
            <a:off x="6087600" y="2548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1" name="Google Shape;321;p42"/>
          <p:cNvSpPr txBox="1">
            <a:spLocks noGrp="1"/>
          </p:cNvSpPr>
          <p:nvPr>
            <p:ph type="subTitle" idx="5"/>
          </p:nvPr>
        </p:nvSpPr>
        <p:spPr>
          <a:xfrm>
            <a:off x="6292200" y="3266225"/>
            <a:ext cx="19272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2" name="Google Shape;322;p42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3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25;p43"/>
          <p:cNvGrpSpPr/>
          <p:nvPr/>
        </p:nvGrpSpPr>
        <p:grpSpPr>
          <a:xfrm>
            <a:off x="-2630529" y="-1513088"/>
            <a:ext cx="13086688" cy="8065884"/>
            <a:chOff x="-2630529" y="-1513088"/>
            <a:chExt cx="13086688" cy="8065884"/>
          </a:xfrm>
        </p:grpSpPr>
        <p:pic>
          <p:nvPicPr>
            <p:cNvPr id="326" name="Google Shape;326;p43"/>
            <p:cNvPicPr preferRelativeResize="0"/>
            <p:nvPr/>
          </p:nvPicPr>
          <p:blipFill>
            <a:blip r:embed="rId3" cstate="print">
              <a:alphaModFix amt="30000"/>
            </a:blip>
            <a:stretch>
              <a:fillRect/>
            </a:stretch>
          </p:blipFill>
          <p:spPr>
            <a:xfrm rot="8851044" flipH="1">
              <a:off x="-1601951" y="1388001"/>
              <a:ext cx="3042426" cy="4716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43"/>
            <p:cNvPicPr preferRelativeResize="0"/>
            <p:nvPr/>
          </p:nvPicPr>
          <p:blipFill>
            <a:blip r:embed="rId4" cstate="print">
              <a:alphaModFix amt="13000"/>
            </a:blip>
            <a:stretch>
              <a:fillRect/>
            </a:stretch>
          </p:blipFill>
          <p:spPr>
            <a:xfrm rot="-5400000">
              <a:off x="7611947" y="-1658325"/>
              <a:ext cx="2698976" cy="298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43"/>
            <p:cNvPicPr preferRelativeResize="0"/>
            <p:nvPr/>
          </p:nvPicPr>
          <p:blipFill>
            <a:blip r:embed="rId5" cstate="print">
              <a:alphaModFix amt="41000"/>
            </a:blip>
            <a:stretch>
              <a:fillRect/>
            </a:stretch>
          </p:blipFill>
          <p:spPr>
            <a:xfrm>
              <a:off x="1090275" y="95587"/>
              <a:ext cx="432124" cy="439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43"/>
            <p:cNvPicPr preferRelativeResize="0"/>
            <p:nvPr/>
          </p:nvPicPr>
          <p:blipFill>
            <a:blip r:embed="rId6" cstate="print">
              <a:alphaModFix amt="38000"/>
            </a:blip>
            <a:stretch>
              <a:fillRect/>
            </a:stretch>
          </p:blipFill>
          <p:spPr>
            <a:xfrm flipH="1">
              <a:off x="169348" y="471744"/>
              <a:ext cx="920927" cy="936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43"/>
          <p:cNvSpPr txBox="1">
            <a:spLocks noGrp="1"/>
          </p:cNvSpPr>
          <p:nvPr>
            <p:ph type="title"/>
          </p:nvPr>
        </p:nvSpPr>
        <p:spPr>
          <a:xfrm>
            <a:off x="872400" y="332006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1" name="Google Shape;331;p43"/>
          <p:cNvSpPr txBox="1">
            <a:spLocks noGrp="1"/>
          </p:cNvSpPr>
          <p:nvPr>
            <p:ph type="subTitle" idx="1"/>
          </p:nvPr>
        </p:nvSpPr>
        <p:spPr>
          <a:xfrm>
            <a:off x="872400" y="404227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2" name="Google Shape;332;p43"/>
          <p:cNvSpPr txBox="1">
            <a:spLocks noGrp="1"/>
          </p:cNvSpPr>
          <p:nvPr>
            <p:ph type="title" idx="2"/>
          </p:nvPr>
        </p:nvSpPr>
        <p:spPr>
          <a:xfrm>
            <a:off x="3403800" y="332006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subTitle" idx="3"/>
          </p:nvPr>
        </p:nvSpPr>
        <p:spPr>
          <a:xfrm>
            <a:off x="3403800" y="404227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4" name="Google Shape;334;p43"/>
          <p:cNvSpPr txBox="1">
            <a:spLocks noGrp="1"/>
          </p:cNvSpPr>
          <p:nvPr>
            <p:ph type="title" idx="4"/>
          </p:nvPr>
        </p:nvSpPr>
        <p:spPr>
          <a:xfrm>
            <a:off x="5935200" y="332006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5" name="Google Shape;335;p43"/>
          <p:cNvSpPr txBox="1">
            <a:spLocks noGrp="1"/>
          </p:cNvSpPr>
          <p:nvPr>
            <p:ph type="subTitle" idx="5"/>
          </p:nvPr>
        </p:nvSpPr>
        <p:spPr>
          <a:xfrm>
            <a:off x="5935200" y="404227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6" name="Google Shape;336;p43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4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39;p44"/>
          <p:cNvGrpSpPr/>
          <p:nvPr/>
        </p:nvGrpSpPr>
        <p:grpSpPr>
          <a:xfrm rot="10800000" flipH="1">
            <a:off x="-1846500" y="-1386399"/>
            <a:ext cx="11304528" cy="8107960"/>
            <a:chOff x="-1846500" y="-1386399"/>
            <a:chExt cx="11304528" cy="8107960"/>
          </a:xfrm>
        </p:grpSpPr>
        <p:pic>
          <p:nvPicPr>
            <p:cNvPr id="340" name="Google Shape;340;p44"/>
            <p:cNvPicPr preferRelativeResize="0"/>
            <p:nvPr/>
          </p:nvPicPr>
          <p:blipFill>
            <a:blip r:embed="rId3" cstate="print">
              <a:alphaModFix amt="27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44"/>
            <p:cNvPicPr preferRelativeResize="0"/>
            <p:nvPr/>
          </p:nvPicPr>
          <p:blipFill>
            <a:blip r:embed="rId4" cstate="print">
              <a:alphaModFix amt="34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Google Shape;342;p44"/>
          <p:cNvSpPr txBox="1">
            <a:spLocks noGrp="1"/>
          </p:cNvSpPr>
          <p:nvPr>
            <p:ph type="title"/>
          </p:nvPr>
        </p:nvSpPr>
        <p:spPr>
          <a:xfrm>
            <a:off x="727925" y="2425524"/>
            <a:ext cx="179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3" name="Google Shape;343;p44"/>
          <p:cNvSpPr txBox="1">
            <a:spLocks noGrp="1"/>
          </p:cNvSpPr>
          <p:nvPr>
            <p:ph type="subTitle" idx="1"/>
          </p:nvPr>
        </p:nvSpPr>
        <p:spPr>
          <a:xfrm>
            <a:off x="825875" y="3148057"/>
            <a:ext cx="1602000" cy="8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44"/>
          <p:cNvSpPr txBox="1">
            <a:spLocks noGrp="1"/>
          </p:cNvSpPr>
          <p:nvPr>
            <p:ph type="title" idx="2"/>
          </p:nvPr>
        </p:nvSpPr>
        <p:spPr>
          <a:xfrm>
            <a:off x="4659975" y="2425524"/>
            <a:ext cx="179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5" name="Google Shape;345;p44"/>
          <p:cNvSpPr txBox="1">
            <a:spLocks noGrp="1"/>
          </p:cNvSpPr>
          <p:nvPr>
            <p:ph type="subTitle" idx="3"/>
          </p:nvPr>
        </p:nvSpPr>
        <p:spPr>
          <a:xfrm>
            <a:off x="4757925" y="3148057"/>
            <a:ext cx="1602000" cy="8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 idx="4"/>
          </p:nvPr>
        </p:nvSpPr>
        <p:spPr>
          <a:xfrm>
            <a:off x="2693950" y="2425524"/>
            <a:ext cx="179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7" name="Google Shape;347;p44"/>
          <p:cNvSpPr txBox="1">
            <a:spLocks noGrp="1"/>
          </p:cNvSpPr>
          <p:nvPr>
            <p:ph type="subTitle" idx="5"/>
          </p:nvPr>
        </p:nvSpPr>
        <p:spPr>
          <a:xfrm>
            <a:off x="2791900" y="3148057"/>
            <a:ext cx="1602000" cy="8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8" name="Google Shape;348;p44"/>
          <p:cNvSpPr txBox="1">
            <a:spLocks noGrp="1"/>
          </p:cNvSpPr>
          <p:nvPr>
            <p:ph type="title" idx="6"/>
          </p:nvPr>
        </p:nvSpPr>
        <p:spPr>
          <a:xfrm>
            <a:off x="6626000" y="2425524"/>
            <a:ext cx="179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subTitle" idx="7"/>
          </p:nvPr>
        </p:nvSpPr>
        <p:spPr>
          <a:xfrm>
            <a:off x="6723950" y="3148057"/>
            <a:ext cx="1602000" cy="8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0" name="Google Shape;350;p44"/>
          <p:cNvSpPr txBox="1">
            <a:spLocks noGrp="1"/>
          </p:cNvSpPr>
          <p:nvPr>
            <p:ph type="title" idx="8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5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53;p45"/>
          <p:cNvGrpSpPr/>
          <p:nvPr/>
        </p:nvGrpSpPr>
        <p:grpSpPr>
          <a:xfrm>
            <a:off x="-891002" y="-1475725"/>
            <a:ext cx="10578908" cy="2929874"/>
            <a:chOff x="-891002" y="-1228775"/>
            <a:chExt cx="10578908" cy="2929874"/>
          </a:xfrm>
        </p:grpSpPr>
        <p:pic>
          <p:nvPicPr>
            <p:cNvPr id="354" name="Google Shape;354;p45"/>
            <p:cNvPicPr preferRelativeResize="0"/>
            <p:nvPr/>
          </p:nvPicPr>
          <p:blipFill>
            <a:blip r:embed="rId3" cstate="print">
              <a:alphaModFix amt="29000"/>
            </a:blip>
            <a:stretch>
              <a:fillRect/>
            </a:stretch>
          </p:blipFill>
          <p:spPr>
            <a:xfrm>
              <a:off x="-891002" y="-12287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45"/>
            <p:cNvPicPr preferRelativeResize="0"/>
            <p:nvPr/>
          </p:nvPicPr>
          <p:blipFill>
            <a:blip r:embed="rId4" cstate="print">
              <a:alphaModFix amt="43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720000" y="166361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subTitle" idx="1"/>
          </p:nvPr>
        </p:nvSpPr>
        <p:spPr>
          <a:xfrm>
            <a:off x="720000" y="21441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8" name="Google Shape;358;p45"/>
          <p:cNvSpPr txBox="1">
            <a:spLocks noGrp="1"/>
          </p:cNvSpPr>
          <p:nvPr>
            <p:ph type="title" idx="2"/>
          </p:nvPr>
        </p:nvSpPr>
        <p:spPr>
          <a:xfrm>
            <a:off x="3419269" y="166361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9" name="Google Shape;359;p45"/>
          <p:cNvSpPr txBox="1">
            <a:spLocks noGrp="1"/>
          </p:cNvSpPr>
          <p:nvPr>
            <p:ph type="subTitle" idx="3"/>
          </p:nvPr>
        </p:nvSpPr>
        <p:spPr>
          <a:xfrm>
            <a:off x="3419269" y="21441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title" idx="4"/>
          </p:nvPr>
        </p:nvSpPr>
        <p:spPr>
          <a:xfrm>
            <a:off x="720000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subTitle" idx="5"/>
          </p:nvPr>
        </p:nvSpPr>
        <p:spPr>
          <a:xfrm>
            <a:off x="720000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2" name="Google Shape;362;p45"/>
          <p:cNvSpPr txBox="1">
            <a:spLocks noGrp="1"/>
          </p:cNvSpPr>
          <p:nvPr>
            <p:ph type="title" idx="6"/>
          </p:nvPr>
        </p:nvSpPr>
        <p:spPr>
          <a:xfrm>
            <a:off x="3419269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3" name="Google Shape;363;p45"/>
          <p:cNvSpPr txBox="1">
            <a:spLocks noGrp="1"/>
          </p:cNvSpPr>
          <p:nvPr>
            <p:ph type="subTitle" idx="7"/>
          </p:nvPr>
        </p:nvSpPr>
        <p:spPr>
          <a:xfrm>
            <a:off x="3419269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4" name="Google Shape;364;p45"/>
          <p:cNvSpPr txBox="1">
            <a:spLocks noGrp="1"/>
          </p:cNvSpPr>
          <p:nvPr>
            <p:ph type="title" idx="8"/>
          </p:nvPr>
        </p:nvSpPr>
        <p:spPr>
          <a:xfrm>
            <a:off x="6118545" y="166361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5" name="Google Shape;365;p45"/>
          <p:cNvSpPr txBox="1">
            <a:spLocks noGrp="1"/>
          </p:cNvSpPr>
          <p:nvPr>
            <p:ph type="subTitle" idx="9"/>
          </p:nvPr>
        </p:nvSpPr>
        <p:spPr>
          <a:xfrm>
            <a:off x="6118545" y="21441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6" name="Google Shape;366;p45"/>
          <p:cNvSpPr txBox="1">
            <a:spLocks noGrp="1"/>
          </p:cNvSpPr>
          <p:nvPr>
            <p:ph type="title" idx="13"/>
          </p:nvPr>
        </p:nvSpPr>
        <p:spPr>
          <a:xfrm>
            <a:off x="6118545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7" name="Google Shape;367;p45"/>
          <p:cNvSpPr txBox="1">
            <a:spLocks noGrp="1"/>
          </p:cNvSpPr>
          <p:nvPr>
            <p:ph type="subTitle" idx="14"/>
          </p:nvPr>
        </p:nvSpPr>
        <p:spPr>
          <a:xfrm>
            <a:off x="6118545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8" name="Google Shape;368;p45"/>
          <p:cNvSpPr txBox="1">
            <a:spLocks noGrp="1"/>
          </p:cNvSpPr>
          <p:nvPr>
            <p:ph type="title" idx="15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6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71;p46"/>
          <p:cNvGrpSpPr/>
          <p:nvPr/>
        </p:nvGrpSpPr>
        <p:grpSpPr>
          <a:xfrm>
            <a:off x="-1203759" y="-1310750"/>
            <a:ext cx="10783080" cy="7374679"/>
            <a:chOff x="-1203759" y="-1063800"/>
            <a:chExt cx="10783080" cy="7374679"/>
          </a:xfrm>
        </p:grpSpPr>
        <p:pic>
          <p:nvPicPr>
            <p:cNvPr id="372" name="Google Shape;372;p46"/>
            <p:cNvPicPr preferRelativeResize="0"/>
            <p:nvPr/>
          </p:nvPicPr>
          <p:blipFill>
            <a:blip r:embed="rId3" cstate="print">
              <a:alphaModFix amt="29000"/>
            </a:blip>
            <a:stretch>
              <a:fillRect/>
            </a:stretch>
          </p:blipFill>
          <p:spPr>
            <a:xfrm>
              <a:off x="6698098" y="-1063800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46"/>
            <p:cNvPicPr preferRelativeResize="0"/>
            <p:nvPr/>
          </p:nvPicPr>
          <p:blipFill>
            <a:blip r:embed="rId4" cstate="print">
              <a:alphaModFix amt="43000"/>
            </a:blip>
            <a:stretch>
              <a:fillRect/>
            </a:stretch>
          </p:blipFill>
          <p:spPr>
            <a:xfrm rot="4408896">
              <a:off x="-467876" y="390012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" name="Google Shape;374;p46"/>
          <p:cNvSpPr txBox="1">
            <a:spLocks noGrp="1"/>
          </p:cNvSpPr>
          <p:nvPr>
            <p:ph type="title"/>
          </p:nvPr>
        </p:nvSpPr>
        <p:spPr>
          <a:xfrm>
            <a:off x="1911900" y="166361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5" name="Google Shape;375;p46"/>
          <p:cNvSpPr txBox="1">
            <a:spLocks noGrp="1"/>
          </p:cNvSpPr>
          <p:nvPr>
            <p:ph type="subTitle" idx="1"/>
          </p:nvPr>
        </p:nvSpPr>
        <p:spPr>
          <a:xfrm>
            <a:off x="1911900" y="21441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46"/>
          <p:cNvSpPr txBox="1">
            <a:spLocks noGrp="1"/>
          </p:cNvSpPr>
          <p:nvPr>
            <p:ph type="title" idx="2"/>
          </p:nvPr>
        </p:nvSpPr>
        <p:spPr>
          <a:xfrm>
            <a:off x="4926594" y="166361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7" name="Google Shape;377;p46"/>
          <p:cNvSpPr txBox="1">
            <a:spLocks noGrp="1"/>
          </p:cNvSpPr>
          <p:nvPr>
            <p:ph type="subTitle" idx="3"/>
          </p:nvPr>
        </p:nvSpPr>
        <p:spPr>
          <a:xfrm>
            <a:off x="4926594" y="21441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8" name="Google Shape;378;p46"/>
          <p:cNvSpPr txBox="1">
            <a:spLocks noGrp="1"/>
          </p:cNvSpPr>
          <p:nvPr>
            <p:ph type="title" idx="4"/>
          </p:nvPr>
        </p:nvSpPr>
        <p:spPr>
          <a:xfrm>
            <a:off x="1911900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9" name="Google Shape;379;p46"/>
          <p:cNvSpPr txBox="1">
            <a:spLocks noGrp="1"/>
          </p:cNvSpPr>
          <p:nvPr>
            <p:ph type="subTitle" idx="5"/>
          </p:nvPr>
        </p:nvSpPr>
        <p:spPr>
          <a:xfrm>
            <a:off x="1911900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0" name="Google Shape;380;p46"/>
          <p:cNvSpPr txBox="1">
            <a:spLocks noGrp="1"/>
          </p:cNvSpPr>
          <p:nvPr>
            <p:ph type="title" idx="6"/>
          </p:nvPr>
        </p:nvSpPr>
        <p:spPr>
          <a:xfrm>
            <a:off x="4926594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1" name="Google Shape;381;p46"/>
          <p:cNvSpPr txBox="1">
            <a:spLocks noGrp="1"/>
          </p:cNvSpPr>
          <p:nvPr>
            <p:ph type="subTitle" idx="7"/>
          </p:nvPr>
        </p:nvSpPr>
        <p:spPr>
          <a:xfrm>
            <a:off x="4926594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2" name="Google Shape;382;p46"/>
          <p:cNvSpPr txBox="1">
            <a:spLocks noGrp="1"/>
          </p:cNvSpPr>
          <p:nvPr>
            <p:ph type="title" idx="8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5" name="Google Shape;385;p47"/>
          <p:cNvSpPr txBox="1">
            <a:spLocks noGrp="1"/>
          </p:cNvSpPr>
          <p:nvPr>
            <p:ph type="title" idx="2"/>
          </p:nvPr>
        </p:nvSpPr>
        <p:spPr>
          <a:xfrm>
            <a:off x="1104350" y="1345700"/>
            <a:ext cx="283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6" name="Google Shape;386;p47"/>
          <p:cNvSpPr txBox="1">
            <a:spLocks noGrp="1"/>
          </p:cNvSpPr>
          <p:nvPr>
            <p:ph type="subTitle" idx="1"/>
          </p:nvPr>
        </p:nvSpPr>
        <p:spPr>
          <a:xfrm>
            <a:off x="716550" y="1905550"/>
            <a:ext cx="37446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7" name="Google Shape;387;p47"/>
          <p:cNvSpPr txBox="1">
            <a:spLocks noGrp="1"/>
          </p:cNvSpPr>
          <p:nvPr>
            <p:ph type="title" idx="3"/>
          </p:nvPr>
        </p:nvSpPr>
        <p:spPr>
          <a:xfrm>
            <a:off x="5137350" y="1345700"/>
            <a:ext cx="283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8" name="Google Shape;388;p47"/>
          <p:cNvSpPr txBox="1">
            <a:spLocks noGrp="1"/>
          </p:cNvSpPr>
          <p:nvPr>
            <p:ph type="subTitle" idx="4"/>
          </p:nvPr>
        </p:nvSpPr>
        <p:spPr>
          <a:xfrm>
            <a:off x="4682850" y="1905550"/>
            <a:ext cx="37446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9" name="Google Shape;389;p47"/>
          <p:cNvSpPr txBox="1">
            <a:spLocks noGrp="1"/>
          </p:cNvSpPr>
          <p:nvPr>
            <p:ph type="title" idx="5"/>
          </p:nvPr>
        </p:nvSpPr>
        <p:spPr>
          <a:xfrm>
            <a:off x="1104350" y="2974525"/>
            <a:ext cx="283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0" name="Google Shape;390;p47"/>
          <p:cNvSpPr txBox="1">
            <a:spLocks noGrp="1"/>
          </p:cNvSpPr>
          <p:nvPr>
            <p:ph type="subTitle" idx="6"/>
          </p:nvPr>
        </p:nvSpPr>
        <p:spPr>
          <a:xfrm>
            <a:off x="716550" y="3534375"/>
            <a:ext cx="37446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1" name="Google Shape;391;p47"/>
          <p:cNvSpPr txBox="1">
            <a:spLocks noGrp="1"/>
          </p:cNvSpPr>
          <p:nvPr>
            <p:ph type="title" idx="7"/>
          </p:nvPr>
        </p:nvSpPr>
        <p:spPr>
          <a:xfrm>
            <a:off x="5137350" y="2974525"/>
            <a:ext cx="283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2" name="Google Shape;392;p47"/>
          <p:cNvSpPr txBox="1">
            <a:spLocks noGrp="1"/>
          </p:cNvSpPr>
          <p:nvPr>
            <p:ph type="subTitle" idx="8"/>
          </p:nvPr>
        </p:nvSpPr>
        <p:spPr>
          <a:xfrm>
            <a:off x="4682850" y="3534375"/>
            <a:ext cx="37446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" name="Google Shape;393;p47"/>
          <p:cNvGrpSpPr/>
          <p:nvPr/>
        </p:nvGrpSpPr>
        <p:grpSpPr>
          <a:xfrm rot="10800000" flipH="1">
            <a:off x="-891002" y="-794254"/>
            <a:ext cx="10578908" cy="3143404"/>
            <a:chOff x="-891002" y="-1020125"/>
            <a:chExt cx="10578908" cy="3143404"/>
          </a:xfrm>
        </p:grpSpPr>
        <p:pic>
          <p:nvPicPr>
            <p:cNvPr id="394" name="Google Shape;394;p47"/>
            <p:cNvPicPr preferRelativeResize="0"/>
            <p:nvPr/>
          </p:nvPicPr>
          <p:blipFill>
            <a:blip r:embed="rId2" cstate="print">
              <a:alphaModFix amt="29000"/>
            </a:blip>
            <a:stretch>
              <a:fillRect/>
            </a:stretch>
          </p:blipFill>
          <p:spPr>
            <a:xfrm>
              <a:off x="-891002" y="-102012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47"/>
            <p:cNvPicPr preferRelativeResize="0"/>
            <p:nvPr/>
          </p:nvPicPr>
          <p:blipFill>
            <a:blip r:embed="rId3" cstate="print">
              <a:alphaModFix amt="43000"/>
            </a:blip>
            <a:stretch>
              <a:fillRect/>
            </a:stretch>
          </p:blipFill>
          <p:spPr>
            <a:xfrm rot="4408896">
              <a:off x="7465724" y="-2874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8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98;p48"/>
          <p:cNvGrpSpPr/>
          <p:nvPr/>
        </p:nvGrpSpPr>
        <p:grpSpPr>
          <a:xfrm rot="10800000" flipH="1">
            <a:off x="-891002" y="3689351"/>
            <a:ext cx="10578908" cy="2929874"/>
            <a:chOff x="-891002" y="-1228775"/>
            <a:chExt cx="10578908" cy="2929874"/>
          </a:xfrm>
        </p:grpSpPr>
        <p:pic>
          <p:nvPicPr>
            <p:cNvPr id="399" name="Google Shape;399;p48"/>
            <p:cNvPicPr preferRelativeResize="0"/>
            <p:nvPr/>
          </p:nvPicPr>
          <p:blipFill>
            <a:blip r:embed="rId3" cstate="print">
              <a:alphaModFix amt="29000"/>
            </a:blip>
            <a:stretch>
              <a:fillRect/>
            </a:stretch>
          </p:blipFill>
          <p:spPr>
            <a:xfrm>
              <a:off x="-891002" y="-12287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48"/>
            <p:cNvPicPr preferRelativeResize="0"/>
            <p:nvPr/>
          </p:nvPicPr>
          <p:blipFill>
            <a:blip r:embed="rId4" cstate="print">
              <a:alphaModFix amt="43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" name="Google Shape;401;p48"/>
          <p:cNvSpPr txBox="1">
            <a:spLocks noGrp="1"/>
          </p:cNvSpPr>
          <p:nvPr>
            <p:ph type="title"/>
          </p:nvPr>
        </p:nvSpPr>
        <p:spPr>
          <a:xfrm>
            <a:off x="720000" y="176253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2" name="Google Shape;402;p48"/>
          <p:cNvSpPr txBox="1">
            <a:spLocks noGrp="1"/>
          </p:cNvSpPr>
          <p:nvPr>
            <p:ph type="subTitle" idx="1"/>
          </p:nvPr>
        </p:nvSpPr>
        <p:spPr>
          <a:xfrm>
            <a:off x="720000" y="224311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3" name="Google Shape;403;p48"/>
          <p:cNvSpPr txBox="1">
            <a:spLocks noGrp="1"/>
          </p:cNvSpPr>
          <p:nvPr>
            <p:ph type="title" idx="2"/>
          </p:nvPr>
        </p:nvSpPr>
        <p:spPr>
          <a:xfrm>
            <a:off x="3419269" y="176253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4" name="Google Shape;404;p48"/>
          <p:cNvSpPr txBox="1">
            <a:spLocks noGrp="1"/>
          </p:cNvSpPr>
          <p:nvPr>
            <p:ph type="subTitle" idx="3"/>
          </p:nvPr>
        </p:nvSpPr>
        <p:spPr>
          <a:xfrm>
            <a:off x="3419269" y="224311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5" name="Google Shape;405;p48"/>
          <p:cNvSpPr txBox="1">
            <a:spLocks noGrp="1"/>
          </p:cNvSpPr>
          <p:nvPr>
            <p:ph type="title" idx="4"/>
          </p:nvPr>
        </p:nvSpPr>
        <p:spPr>
          <a:xfrm>
            <a:off x="2069638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6" name="Google Shape;406;p48"/>
          <p:cNvSpPr txBox="1">
            <a:spLocks noGrp="1"/>
          </p:cNvSpPr>
          <p:nvPr>
            <p:ph type="subTitle" idx="5"/>
          </p:nvPr>
        </p:nvSpPr>
        <p:spPr>
          <a:xfrm>
            <a:off x="2069638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7" name="Google Shape;407;p48"/>
          <p:cNvSpPr txBox="1">
            <a:spLocks noGrp="1"/>
          </p:cNvSpPr>
          <p:nvPr>
            <p:ph type="title" idx="6"/>
          </p:nvPr>
        </p:nvSpPr>
        <p:spPr>
          <a:xfrm>
            <a:off x="4768907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8" name="Google Shape;408;p48"/>
          <p:cNvSpPr txBox="1">
            <a:spLocks noGrp="1"/>
          </p:cNvSpPr>
          <p:nvPr>
            <p:ph type="subTitle" idx="7"/>
          </p:nvPr>
        </p:nvSpPr>
        <p:spPr>
          <a:xfrm>
            <a:off x="4768907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9" name="Google Shape;409;p48"/>
          <p:cNvSpPr txBox="1">
            <a:spLocks noGrp="1"/>
          </p:cNvSpPr>
          <p:nvPr>
            <p:ph type="title" idx="8"/>
          </p:nvPr>
        </p:nvSpPr>
        <p:spPr>
          <a:xfrm>
            <a:off x="6118545" y="176253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0" name="Google Shape;410;p48"/>
          <p:cNvSpPr txBox="1">
            <a:spLocks noGrp="1"/>
          </p:cNvSpPr>
          <p:nvPr>
            <p:ph type="subTitle" idx="9"/>
          </p:nvPr>
        </p:nvSpPr>
        <p:spPr>
          <a:xfrm>
            <a:off x="6118545" y="224311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1" name="Google Shape;411;p48"/>
          <p:cNvSpPr txBox="1">
            <a:spLocks noGrp="1"/>
          </p:cNvSpPr>
          <p:nvPr>
            <p:ph type="title" idx="13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9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9"/>
          <p:cNvSpPr txBox="1">
            <a:spLocks noGrp="1"/>
          </p:cNvSpPr>
          <p:nvPr>
            <p:ph type="title" hasCustomPrompt="1"/>
          </p:nvPr>
        </p:nvSpPr>
        <p:spPr>
          <a:xfrm>
            <a:off x="1312156" y="1997213"/>
            <a:ext cx="6561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15" name="Google Shape;415;p49"/>
          <p:cNvSpPr txBox="1">
            <a:spLocks noGrp="1"/>
          </p:cNvSpPr>
          <p:nvPr>
            <p:ph type="subTitle" idx="1"/>
          </p:nvPr>
        </p:nvSpPr>
        <p:spPr>
          <a:xfrm>
            <a:off x="1312225" y="4188588"/>
            <a:ext cx="65619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6" name="Google Shape;416;p49"/>
          <p:cNvSpPr txBox="1">
            <a:spLocks noGrp="1"/>
          </p:cNvSpPr>
          <p:nvPr>
            <p:ph type="title" idx="2" hasCustomPrompt="1"/>
          </p:nvPr>
        </p:nvSpPr>
        <p:spPr>
          <a:xfrm>
            <a:off x="1312144" y="3417513"/>
            <a:ext cx="6561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17" name="Google Shape;417;p49"/>
          <p:cNvSpPr txBox="1">
            <a:spLocks noGrp="1"/>
          </p:cNvSpPr>
          <p:nvPr>
            <p:ph type="subTitle" idx="3"/>
          </p:nvPr>
        </p:nvSpPr>
        <p:spPr>
          <a:xfrm>
            <a:off x="1312175" y="1289513"/>
            <a:ext cx="65619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8" name="Google Shape;418;p49"/>
          <p:cNvSpPr txBox="1">
            <a:spLocks noGrp="1"/>
          </p:cNvSpPr>
          <p:nvPr>
            <p:ph type="title" idx="4" hasCustomPrompt="1"/>
          </p:nvPr>
        </p:nvSpPr>
        <p:spPr>
          <a:xfrm>
            <a:off x="1312181" y="576913"/>
            <a:ext cx="6561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19" name="Google Shape;419;p49"/>
          <p:cNvSpPr txBox="1">
            <a:spLocks noGrp="1"/>
          </p:cNvSpPr>
          <p:nvPr>
            <p:ph type="subTitle" idx="5"/>
          </p:nvPr>
        </p:nvSpPr>
        <p:spPr>
          <a:xfrm>
            <a:off x="1312225" y="2709813"/>
            <a:ext cx="65619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" name="Google Shape;420;p49"/>
          <p:cNvGrpSpPr/>
          <p:nvPr/>
        </p:nvGrpSpPr>
        <p:grpSpPr>
          <a:xfrm>
            <a:off x="-1956832" y="-1968099"/>
            <a:ext cx="12940132" cy="7885148"/>
            <a:chOff x="-1956832" y="-1968099"/>
            <a:chExt cx="12940132" cy="7885148"/>
          </a:xfrm>
        </p:grpSpPr>
        <p:pic>
          <p:nvPicPr>
            <p:cNvPr id="421" name="Google Shape;421;p49"/>
            <p:cNvPicPr preferRelativeResize="0"/>
            <p:nvPr/>
          </p:nvPicPr>
          <p:blipFill>
            <a:blip r:embed="rId3" cstate="print">
              <a:alphaModFix amt="23000"/>
            </a:blip>
            <a:stretch>
              <a:fillRect/>
            </a:stretch>
          </p:blipFill>
          <p:spPr>
            <a:xfrm rot="-9618045">
              <a:off x="-1253698" y="364923"/>
              <a:ext cx="3030302" cy="469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49"/>
            <p:cNvPicPr preferRelativeResize="0"/>
            <p:nvPr/>
          </p:nvPicPr>
          <p:blipFill>
            <a:blip r:embed="rId4" cstate="print">
              <a:alphaModFix amt="29000"/>
            </a:blip>
            <a:stretch>
              <a:fillRect/>
            </a:stretch>
          </p:blipFill>
          <p:spPr>
            <a:xfrm>
              <a:off x="7260176" y="-19680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Numbers and text 3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50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0"/>
          <p:cNvSpPr txBox="1">
            <a:spLocks noGrp="1"/>
          </p:cNvSpPr>
          <p:nvPr>
            <p:ph type="title" hasCustomPrompt="1"/>
          </p:nvPr>
        </p:nvSpPr>
        <p:spPr>
          <a:xfrm>
            <a:off x="1991075" y="2828050"/>
            <a:ext cx="5204100" cy="8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26" name="Google Shape;426;p50"/>
          <p:cNvSpPr txBox="1">
            <a:spLocks noGrp="1"/>
          </p:cNvSpPr>
          <p:nvPr>
            <p:ph type="subTitle" idx="1"/>
          </p:nvPr>
        </p:nvSpPr>
        <p:spPr>
          <a:xfrm>
            <a:off x="1991091" y="1937350"/>
            <a:ext cx="52041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7" name="Google Shape;427;p50"/>
          <p:cNvSpPr txBox="1">
            <a:spLocks noGrp="1"/>
          </p:cNvSpPr>
          <p:nvPr>
            <p:ph type="title" idx="2" hasCustomPrompt="1"/>
          </p:nvPr>
        </p:nvSpPr>
        <p:spPr>
          <a:xfrm>
            <a:off x="1991100" y="1019650"/>
            <a:ext cx="5204100" cy="8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28" name="Google Shape;428;p50"/>
          <p:cNvSpPr txBox="1">
            <a:spLocks noGrp="1"/>
          </p:cNvSpPr>
          <p:nvPr>
            <p:ph type="subTitle" idx="3"/>
          </p:nvPr>
        </p:nvSpPr>
        <p:spPr>
          <a:xfrm>
            <a:off x="1991130" y="3745850"/>
            <a:ext cx="52041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429" name="Google Shape;429;p50"/>
          <p:cNvPicPr preferRelativeResize="0"/>
          <p:nvPr/>
        </p:nvPicPr>
        <p:blipFill>
          <a:blip r:embed="rId3" cstate="print">
            <a:alphaModFix amt="23000"/>
          </a:blip>
          <a:stretch>
            <a:fillRect/>
          </a:stretch>
        </p:blipFill>
        <p:spPr>
          <a:xfrm rot="-1181955" flipH="1">
            <a:off x="-1253698" y="-1113975"/>
            <a:ext cx="3030302" cy="469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0"/>
          <p:cNvPicPr preferRelativeResize="0"/>
          <p:nvPr/>
        </p:nvPicPr>
        <p:blipFill>
          <a:blip r:embed="rId3" cstate="print">
            <a:alphaModFix amt="23000"/>
          </a:blip>
          <a:stretch>
            <a:fillRect/>
          </a:stretch>
        </p:blipFill>
        <p:spPr>
          <a:xfrm rot="2567899" flipH="1">
            <a:off x="7747451" y="1912351"/>
            <a:ext cx="3030303" cy="469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" name="Google Shape;39;p6"/>
          <p:cNvGrpSpPr/>
          <p:nvPr/>
        </p:nvGrpSpPr>
        <p:grpSpPr>
          <a:xfrm>
            <a:off x="50600" y="-1177774"/>
            <a:ext cx="9637306" cy="2466454"/>
            <a:chOff x="50600" y="-1177774"/>
            <a:chExt cx="9637306" cy="2466454"/>
          </a:xfrm>
        </p:grpSpPr>
        <p:pic>
          <p:nvPicPr>
            <p:cNvPr id="40" name="Google Shape;40;p6"/>
            <p:cNvPicPr preferRelativeResize="0"/>
            <p:nvPr/>
          </p:nvPicPr>
          <p:blipFill>
            <a:blip r:embed="rId3" cstate="print">
              <a:alphaModFix amt="29000"/>
            </a:blip>
            <a:stretch>
              <a:fillRect/>
            </a:stretch>
          </p:blipFill>
          <p:spPr>
            <a:xfrm>
              <a:off x="50600" y="-1177774"/>
              <a:ext cx="2253752" cy="22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6"/>
            <p:cNvPicPr preferRelativeResize="0"/>
            <p:nvPr/>
          </p:nvPicPr>
          <p:blipFill>
            <a:blip r:embed="rId4" cstate="print">
              <a:alphaModFix amt="26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1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1"/>
          <p:cNvSpPr txBox="1">
            <a:spLocks noGrp="1"/>
          </p:cNvSpPr>
          <p:nvPr>
            <p:ph type="title" hasCustomPrompt="1"/>
          </p:nvPr>
        </p:nvSpPr>
        <p:spPr>
          <a:xfrm>
            <a:off x="3331628" y="1815466"/>
            <a:ext cx="24807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34" name="Google Shape;434;p51"/>
          <p:cNvSpPr txBox="1">
            <a:spLocks noGrp="1"/>
          </p:cNvSpPr>
          <p:nvPr>
            <p:ph type="subTitle" idx="1"/>
          </p:nvPr>
        </p:nvSpPr>
        <p:spPr>
          <a:xfrm>
            <a:off x="6195725" y="3030175"/>
            <a:ext cx="198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5" name="Google Shape;435;p51"/>
          <p:cNvSpPr txBox="1">
            <a:spLocks noGrp="1"/>
          </p:cNvSpPr>
          <p:nvPr>
            <p:ph type="title" idx="2" hasCustomPrompt="1"/>
          </p:nvPr>
        </p:nvSpPr>
        <p:spPr>
          <a:xfrm>
            <a:off x="5948173" y="1815454"/>
            <a:ext cx="24807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36" name="Google Shape;436;p51"/>
          <p:cNvSpPr txBox="1">
            <a:spLocks noGrp="1"/>
          </p:cNvSpPr>
          <p:nvPr>
            <p:ph type="subTitle" idx="3"/>
          </p:nvPr>
        </p:nvSpPr>
        <p:spPr>
          <a:xfrm>
            <a:off x="962612" y="3030175"/>
            <a:ext cx="198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7" name="Google Shape;437;p51"/>
          <p:cNvSpPr txBox="1">
            <a:spLocks noGrp="1"/>
          </p:cNvSpPr>
          <p:nvPr>
            <p:ph type="title" idx="4" hasCustomPrompt="1"/>
          </p:nvPr>
        </p:nvSpPr>
        <p:spPr>
          <a:xfrm>
            <a:off x="715112" y="1844691"/>
            <a:ext cx="24807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38" name="Google Shape;438;p51"/>
          <p:cNvSpPr txBox="1">
            <a:spLocks noGrp="1"/>
          </p:cNvSpPr>
          <p:nvPr>
            <p:ph type="subTitle" idx="5"/>
          </p:nvPr>
        </p:nvSpPr>
        <p:spPr>
          <a:xfrm>
            <a:off x="3579162" y="3030175"/>
            <a:ext cx="198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" name="Google Shape;439;p51"/>
          <p:cNvGrpSpPr/>
          <p:nvPr/>
        </p:nvGrpSpPr>
        <p:grpSpPr>
          <a:xfrm>
            <a:off x="-1923024" y="-1968099"/>
            <a:ext cx="13199162" cy="7885148"/>
            <a:chOff x="-1923024" y="-1968099"/>
            <a:chExt cx="13199162" cy="7885148"/>
          </a:xfrm>
        </p:grpSpPr>
        <p:pic>
          <p:nvPicPr>
            <p:cNvPr id="440" name="Google Shape;440;p51"/>
            <p:cNvPicPr preferRelativeResize="0"/>
            <p:nvPr/>
          </p:nvPicPr>
          <p:blipFill>
            <a:blip r:embed="rId3" cstate="print">
              <a:alphaModFix amt="23000"/>
            </a:blip>
            <a:stretch>
              <a:fillRect/>
            </a:stretch>
          </p:blipFill>
          <p:spPr>
            <a:xfrm rot="-9618045">
              <a:off x="7542702" y="364923"/>
              <a:ext cx="3030302" cy="469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51"/>
            <p:cNvPicPr preferRelativeResize="0"/>
            <p:nvPr/>
          </p:nvPicPr>
          <p:blipFill>
            <a:blip r:embed="rId4" cstate="print">
              <a:alphaModFix amt="29000"/>
            </a:blip>
            <a:stretch>
              <a:fillRect/>
            </a:stretch>
          </p:blipFill>
          <p:spPr>
            <a:xfrm>
              <a:off x="-1923024" y="-19680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51"/>
          <p:cNvSpPr txBox="1">
            <a:spLocks noGrp="1"/>
          </p:cNvSpPr>
          <p:nvPr>
            <p:ph type="subTitle" idx="6"/>
          </p:nvPr>
        </p:nvSpPr>
        <p:spPr>
          <a:xfrm>
            <a:off x="6195725" y="3761146"/>
            <a:ext cx="19857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3" name="Google Shape;443;p51"/>
          <p:cNvSpPr txBox="1">
            <a:spLocks noGrp="1"/>
          </p:cNvSpPr>
          <p:nvPr>
            <p:ph type="subTitle" idx="7"/>
          </p:nvPr>
        </p:nvSpPr>
        <p:spPr>
          <a:xfrm>
            <a:off x="962612" y="3761145"/>
            <a:ext cx="19857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4" name="Google Shape;444;p51"/>
          <p:cNvSpPr txBox="1">
            <a:spLocks noGrp="1"/>
          </p:cNvSpPr>
          <p:nvPr>
            <p:ph type="subTitle" idx="8"/>
          </p:nvPr>
        </p:nvSpPr>
        <p:spPr>
          <a:xfrm>
            <a:off x="3579162" y="3761147"/>
            <a:ext cx="19857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5" name="Google Shape;445;p51"/>
          <p:cNvSpPr txBox="1">
            <a:spLocks noGrp="1"/>
          </p:cNvSpPr>
          <p:nvPr>
            <p:ph type="title" idx="9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52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-1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2"/>
          <p:cNvSpPr txBox="1">
            <a:spLocks noGrp="1"/>
          </p:cNvSpPr>
          <p:nvPr>
            <p:ph type="title" hasCustomPrompt="1"/>
          </p:nvPr>
        </p:nvSpPr>
        <p:spPr>
          <a:xfrm>
            <a:off x="715101" y="2145000"/>
            <a:ext cx="1293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49" name="Google Shape;449;p52"/>
          <p:cNvSpPr txBox="1">
            <a:spLocks noGrp="1"/>
          </p:cNvSpPr>
          <p:nvPr>
            <p:ph type="subTitle" idx="1"/>
          </p:nvPr>
        </p:nvSpPr>
        <p:spPr>
          <a:xfrm>
            <a:off x="4889626" y="1344850"/>
            <a:ext cx="1625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0" name="Google Shape;450;p52"/>
          <p:cNvSpPr txBox="1">
            <a:spLocks noGrp="1"/>
          </p:cNvSpPr>
          <p:nvPr>
            <p:ph type="title" idx="2" hasCustomPrompt="1"/>
          </p:nvPr>
        </p:nvSpPr>
        <p:spPr>
          <a:xfrm>
            <a:off x="715106" y="1344838"/>
            <a:ext cx="1293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1" name="Google Shape;451;p52"/>
          <p:cNvSpPr txBox="1">
            <a:spLocks noGrp="1"/>
          </p:cNvSpPr>
          <p:nvPr>
            <p:ph type="subTitle" idx="3"/>
          </p:nvPr>
        </p:nvSpPr>
        <p:spPr>
          <a:xfrm>
            <a:off x="4889626" y="2145009"/>
            <a:ext cx="1625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" name="Google Shape;452;p52"/>
          <p:cNvGrpSpPr/>
          <p:nvPr/>
        </p:nvGrpSpPr>
        <p:grpSpPr>
          <a:xfrm rot="10800000">
            <a:off x="-2743074" y="-793849"/>
            <a:ext cx="13820262" cy="7885148"/>
            <a:chOff x="-1923024" y="-1968099"/>
            <a:chExt cx="13820262" cy="7885148"/>
          </a:xfrm>
        </p:grpSpPr>
        <p:pic>
          <p:nvPicPr>
            <p:cNvPr id="453" name="Google Shape;453;p52"/>
            <p:cNvPicPr preferRelativeResize="0"/>
            <p:nvPr/>
          </p:nvPicPr>
          <p:blipFill>
            <a:blip r:embed="rId3" cstate="print">
              <a:alphaModFix amt="23000"/>
            </a:blip>
            <a:stretch>
              <a:fillRect/>
            </a:stretch>
          </p:blipFill>
          <p:spPr>
            <a:xfrm rot="-9618045">
              <a:off x="8163802" y="515323"/>
              <a:ext cx="3030302" cy="469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52"/>
            <p:cNvPicPr preferRelativeResize="0"/>
            <p:nvPr/>
          </p:nvPicPr>
          <p:blipFill>
            <a:blip r:embed="rId4" cstate="print">
              <a:alphaModFix amt="29000"/>
            </a:blip>
            <a:stretch>
              <a:fillRect/>
            </a:stretch>
          </p:blipFill>
          <p:spPr>
            <a:xfrm>
              <a:off x="-1923024" y="-19680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5" name="Google Shape;455;p52"/>
          <p:cNvSpPr txBox="1">
            <a:spLocks noGrp="1"/>
          </p:cNvSpPr>
          <p:nvPr>
            <p:ph type="subTitle" idx="4"/>
          </p:nvPr>
        </p:nvSpPr>
        <p:spPr>
          <a:xfrm>
            <a:off x="6515000" y="1344838"/>
            <a:ext cx="1908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6" name="Google Shape;456;p52"/>
          <p:cNvSpPr txBox="1">
            <a:spLocks noGrp="1"/>
          </p:cNvSpPr>
          <p:nvPr>
            <p:ph type="subTitle" idx="5"/>
          </p:nvPr>
        </p:nvSpPr>
        <p:spPr>
          <a:xfrm>
            <a:off x="6515000" y="2145000"/>
            <a:ext cx="1908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7" name="Google Shape;457;p52"/>
          <p:cNvSpPr txBox="1">
            <a:spLocks noGrp="1"/>
          </p:cNvSpPr>
          <p:nvPr>
            <p:ph type="title" idx="6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8" name="Google Shape;458;p52"/>
          <p:cNvSpPr txBox="1">
            <a:spLocks noGrp="1"/>
          </p:cNvSpPr>
          <p:nvPr>
            <p:ph type="title" idx="7" hasCustomPrompt="1"/>
          </p:nvPr>
        </p:nvSpPr>
        <p:spPr>
          <a:xfrm>
            <a:off x="715101" y="2945150"/>
            <a:ext cx="1293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9" name="Google Shape;459;p52"/>
          <p:cNvSpPr txBox="1">
            <a:spLocks noGrp="1"/>
          </p:cNvSpPr>
          <p:nvPr>
            <p:ph type="subTitle" idx="8"/>
          </p:nvPr>
        </p:nvSpPr>
        <p:spPr>
          <a:xfrm>
            <a:off x="4889626" y="2945155"/>
            <a:ext cx="1625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0" name="Google Shape;460;p52"/>
          <p:cNvSpPr txBox="1">
            <a:spLocks noGrp="1"/>
          </p:cNvSpPr>
          <p:nvPr>
            <p:ph type="subTitle" idx="9"/>
          </p:nvPr>
        </p:nvSpPr>
        <p:spPr>
          <a:xfrm>
            <a:off x="6515000" y="2945150"/>
            <a:ext cx="1908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1" name="Google Shape;461;p52"/>
          <p:cNvSpPr txBox="1">
            <a:spLocks noGrp="1"/>
          </p:cNvSpPr>
          <p:nvPr>
            <p:ph type="title" idx="13" hasCustomPrompt="1"/>
          </p:nvPr>
        </p:nvSpPr>
        <p:spPr>
          <a:xfrm>
            <a:off x="715101" y="3745300"/>
            <a:ext cx="1293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2" name="Google Shape;462;p52"/>
          <p:cNvSpPr txBox="1">
            <a:spLocks noGrp="1"/>
          </p:cNvSpPr>
          <p:nvPr>
            <p:ph type="subTitle" idx="14"/>
          </p:nvPr>
        </p:nvSpPr>
        <p:spPr>
          <a:xfrm>
            <a:off x="4889626" y="3745301"/>
            <a:ext cx="1625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3" name="Google Shape;463;p52"/>
          <p:cNvSpPr txBox="1">
            <a:spLocks noGrp="1"/>
          </p:cNvSpPr>
          <p:nvPr>
            <p:ph type="subTitle" idx="15"/>
          </p:nvPr>
        </p:nvSpPr>
        <p:spPr>
          <a:xfrm>
            <a:off x="6515000" y="3745300"/>
            <a:ext cx="1908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3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6" name="Google Shape;466;p53"/>
          <p:cNvSpPr txBox="1">
            <a:spLocks noGrp="1"/>
          </p:cNvSpPr>
          <p:nvPr>
            <p:ph type="title" idx="2"/>
          </p:nvPr>
        </p:nvSpPr>
        <p:spPr>
          <a:xfrm>
            <a:off x="883625" y="1489075"/>
            <a:ext cx="170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7" name="Google Shape;467;p53"/>
          <p:cNvSpPr txBox="1">
            <a:spLocks noGrp="1"/>
          </p:cNvSpPr>
          <p:nvPr>
            <p:ph type="subTitle" idx="1"/>
          </p:nvPr>
        </p:nvSpPr>
        <p:spPr>
          <a:xfrm>
            <a:off x="3080450" y="1489075"/>
            <a:ext cx="378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8" name="Google Shape;468;p53"/>
          <p:cNvSpPr txBox="1">
            <a:spLocks noGrp="1"/>
          </p:cNvSpPr>
          <p:nvPr>
            <p:ph type="title" idx="3"/>
          </p:nvPr>
        </p:nvSpPr>
        <p:spPr>
          <a:xfrm>
            <a:off x="883625" y="2307900"/>
            <a:ext cx="170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9" name="Google Shape;469;p53"/>
          <p:cNvSpPr txBox="1">
            <a:spLocks noGrp="1"/>
          </p:cNvSpPr>
          <p:nvPr>
            <p:ph type="subTitle" idx="4"/>
          </p:nvPr>
        </p:nvSpPr>
        <p:spPr>
          <a:xfrm>
            <a:off x="3080450" y="2307900"/>
            <a:ext cx="378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0" name="Google Shape;470;p53"/>
          <p:cNvSpPr txBox="1">
            <a:spLocks noGrp="1"/>
          </p:cNvSpPr>
          <p:nvPr>
            <p:ph type="title" idx="5"/>
          </p:nvPr>
        </p:nvSpPr>
        <p:spPr>
          <a:xfrm>
            <a:off x="883625" y="3126725"/>
            <a:ext cx="170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1" name="Google Shape;471;p53"/>
          <p:cNvSpPr txBox="1">
            <a:spLocks noGrp="1"/>
          </p:cNvSpPr>
          <p:nvPr>
            <p:ph type="subTitle" idx="6"/>
          </p:nvPr>
        </p:nvSpPr>
        <p:spPr>
          <a:xfrm>
            <a:off x="3080450" y="3126725"/>
            <a:ext cx="378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2" name="Google Shape;472;p53"/>
          <p:cNvSpPr txBox="1">
            <a:spLocks noGrp="1"/>
          </p:cNvSpPr>
          <p:nvPr>
            <p:ph type="title" idx="7"/>
          </p:nvPr>
        </p:nvSpPr>
        <p:spPr>
          <a:xfrm>
            <a:off x="883625" y="3945550"/>
            <a:ext cx="170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3" name="Google Shape;473;p53"/>
          <p:cNvSpPr txBox="1">
            <a:spLocks noGrp="1"/>
          </p:cNvSpPr>
          <p:nvPr>
            <p:ph type="subTitle" idx="8"/>
          </p:nvPr>
        </p:nvSpPr>
        <p:spPr>
          <a:xfrm>
            <a:off x="3080450" y="3945550"/>
            <a:ext cx="378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4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4"/>
          <p:cNvPicPr preferRelativeResize="0"/>
          <p:nvPr/>
        </p:nvPicPr>
        <p:blipFill>
          <a:blip r:embed="rId3" cstate="print">
            <a:alphaModFix amt="16000"/>
          </a:blip>
          <a:stretch>
            <a:fillRect/>
          </a:stretch>
        </p:blipFill>
        <p:spPr>
          <a:xfrm rot="10800000">
            <a:off x="0" y="2027050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4"/>
          <p:cNvSpPr txBox="1">
            <a:spLocks noGrp="1"/>
          </p:cNvSpPr>
          <p:nvPr>
            <p:ph type="title"/>
          </p:nvPr>
        </p:nvSpPr>
        <p:spPr>
          <a:xfrm flipH="1">
            <a:off x="2476075" y="1588775"/>
            <a:ext cx="4291200" cy="11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8" name="Google Shape;478;p54"/>
          <p:cNvSpPr txBox="1">
            <a:spLocks noGrp="1"/>
          </p:cNvSpPr>
          <p:nvPr>
            <p:ph type="subTitle" idx="1"/>
          </p:nvPr>
        </p:nvSpPr>
        <p:spPr>
          <a:xfrm flipH="1">
            <a:off x="2476075" y="2968230"/>
            <a:ext cx="4291200" cy="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55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5"/>
          <p:cNvSpPr txBox="1">
            <a:spLocks noGrp="1"/>
          </p:cNvSpPr>
          <p:nvPr>
            <p:ph type="title"/>
          </p:nvPr>
        </p:nvSpPr>
        <p:spPr>
          <a:xfrm flipH="1">
            <a:off x="4320775" y="1588775"/>
            <a:ext cx="4110000" cy="11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2" name="Google Shape;482;p55"/>
          <p:cNvSpPr txBox="1">
            <a:spLocks noGrp="1"/>
          </p:cNvSpPr>
          <p:nvPr>
            <p:ph type="subTitle" idx="1"/>
          </p:nvPr>
        </p:nvSpPr>
        <p:spPr>
          <a:xfrm flipH="1">
            <a:off x="4320775" y="2968225"/>
            <a:ext cx="4110000" cy="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" name="Google Shape;483;p55"/>
          <p:cNvGrpSpPr/>
          <p:nvPr/>
        </p:nvGrpSpPr>
        <p:grpSpPr>
          <a:xfrm rot="10800000" flipH="1">
            <a:off x="-616659" y="-488554"/>
            <a:ext cx="10865580" cy="6700154"/>
            <a:chOff x="-713684" y="-2669900"/>
            <a:chExt cx="10865580" cy="6700154"/>
          </a:xfrm>
        </p:grpSpPr>
        <p:pic>
          <p:nvPicPr>
            <p:cNvPr id="484" name="Google Shape;484;p55"/>
            <p:cNvPicPr preferRelativeResize="0"/>
            <p:nvPr/>
          </p:nvPicPr>
          <p:blipFill>
            <a:blip r:embed="rId3" cstate="print">
              <a:alphaModFix amt="29000"/>
            </a:blip>
            <a:stretch>
              <a:fillRect/>
            </a:stretch>
          </p:blipFill>
          <p:spPr>
            <a:xfrm>
              <a:off x="7270673" y="-2669900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55"/>
            <p:cNvPicPr preferRelativeResize="0"/>
            <p:nvPr/>
          </p:nvPicPr>
          <p:blipFill>
            <a:blip r:embed="rId4" cstate="print">
              <a:alphaModFix amt="43000"/>
            </a:blip>
            <a:stretch>
              <a:fillRect/>
            </a:stretch>
          </p:blipFill>
          <p:spPr>
            <a:xfrm rot="4408896">
              <a:off x="22199" y="1619500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 and text 10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6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6"/>
          <p:cNvSpPr txBox="1">
            <a:spLocks noGrp="1"/>
          </p:cNvSpPr>
          <p:nvPr>
            <p:ph type="title"/>
          </p:nvPr>
        </p:nvSpPr>
        <p:spPr>
          <a:xfrm>
            <a:off x="4408076" y="1740900"/>
            <a:ext cx="286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9" name="Google Shape;489;p56"/>
          <p:cNvSpPr txBox="1">
            <a:spLocks noGrp="1"/>
          </p:cNvSpPr>
          <p:nvPr>
            <p:ph type="subTitle" idx="1"/>
          </p:nvPr>
        </p:nvSpPr>
        <p:spPr>
          <a:xfrm>
            <a:off x="4408076" y="2313597"/>
            <a:ext cx="2861100" cy="1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" name="Google Shape;490;p56"/>
          <p:cNvGrpSpPr/>
          <p:nvPr/>
        </p:nvGrpSpPr>
        <p:grpSpPr>
          <a:xfrm rot="10800000">
            <a:off x="-891002" y="3689351"/>
            <a:ext cx="10578908" cy="2929874"/>
            <a:chOff x="-891002" y="-1228775"/>
            <a:chExt cx="10578908" cy="2929874"/>
          </a:xfrm>
        </p:grpSpPr>
        <p:pic>
          <p:nvPicPr>
            <p:cNvPr id="491" name="Google Shape;491;p56"/>
            <p:cNvPicPr preferRelativeResize="0"/>
            <p:nvPr/>
          </p:nvPicPr>
          <p:blipFill>
            <a:blip r:embed="rId3" cstate="print">
              <a:alphaModFix amt="29000"/>
            </a:blip>
            <a:stretch>
              <a:fillRect/>
            </a:stretch>
          </p:blipFill>
          <p:spPr>
            <a:xfrm>
              <a:off x="-891002" y="-12287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56"/>
            <p:cNvPicPr preferRelativeResize="0"/>
            <p:nvPr/>
          </p:nvPicPr>
          <p:blipFill>
            <a:blip r:embed="rId4" cstate="print">
              <a:alphaModFix amt="43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57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3" y="6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7"/>
          <p:cNvPicPr preferRelativeResize="0"/>
          <p:nvPr/>
        </p:nvPicPr>
        <p:blipFill>
          <a:blip r:embed="rId3" cstate="print">
            <a:alphaModFix amt="16000"/>
          </a:blip>
          <a:stretch>
            <a:fillRect/>
          </a:stretch>
        </p:blipFill>
        <p:spPr>
          <a:xfrm flipH="1">
            <a:off x="0" y="0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7"/>
          <p:cNvSpPr txBox="1">
            <a:spLocks noGrp="1"/>
          </p:cNvSpPr>
          <p:nvPr>
            <p:ph type="subTitle" idx="1"/>
          </p:nvPr>
        </p:nvSpPr>
        <p:spPr>
          <a:xfrm>
            <a:off x="2478875" y="3859275"/>
            <a:ext cx="41862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7" name="Google Shape;497;p5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58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8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 flipH="1">
            <a:off x="-2015" y="-955475"/>
            <a:ext cx="9144003" cy="60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8"/>
          <p:cNvSpPr txBox="1">
            <a:spLocks noGrp="1"/>
          </p:cNvSpPr>
          <p:nvPr>
            <p:ph type="ctrTitle"/>
          </p:nvPr>
        </p:nvSpPr>
        <p:spPr>
          <a:xfrm>
            <a:off x="2429950" y="418979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2" name="Google Shape;502;p58"/>
          <p:cNvSpPr txBox="1">
            <a:spLocks noGrp="1"/>
          </p:cNvSpPr>
          <p:nvPr>
            <p:ph type="subTitle" idx="1"/>
          </p:nvPr>
        </p:nvSpPr>
        <p:spPr>
          <a:xfrm>
            <a:off x="2425075" y="1659495"/>
            <a:ext cx="4293900" cy="1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3" name="Google Shape;503;p58"/>
          <p:cNvSpPr txBox="1"/>
          <p:nvPr/>
        </p:nvSpPr>
        <p:spPr>
          <a:xfrm>
            <a:off x="2825850" y="3686879"/>
            <a:ext cx="349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chemeClr val="dk1"/>
                </a:solidFill>
                <a:highlight>
                  <a:srgbClr val="DFDEFC"/>
                </a:highlight>
                <a:latin typeface="Quicksand"/>
                <a:ea typeface="Quicksand"/>
                <a:cs typeface="Quicksand"/>
                <a:sym typeface="Quicksand"/>
              </a:rPr>
              <a:t>and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highlight>
                <a:srgbClr val="DFDEFC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9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0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508;p60"/>
          <p:cNvGrpSpPr/>
          <p:nvPr/>
        </p:nvGrpSpPr>
        <p:grpSpPr>
          <a:xfrm rot="10800000" flipH="1">
            <a:off x="-1846500" y="-1386399"/>
            <a:ext cx="11304528" cy="8107960"/>
            <a:chOff x="-1846500" y="-1386399"/>
            <a:chExt cx="11304528" cy="8107960"/>
          </a:xfrm>
        </p:grpSpPr>
        <p:pic>
          <p:nvPicPr>
            <p:cNvPr id="509" name="Google Shape;509;p60"/>
            <p:cNvPicPr preferRelativeResize="0"/>
            <p:nvPr/>
          </p:nvPicPr>
          <p:blipFill>
            <a:blip r:embed="rId3" cstate="print">
              <a:alphaModFix amt="35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60"/>
            <p:cNvPicPr preferRelativeResize="0"/>
            <p:nvPr/>
          </p:nvPicPr>
          <p:blipFill>
            <a:blip r:embed="rId4" cstate="print">
              <a:alphaModFix amt="38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>
          <a:blip r:embed="rId3" cstate="print">
            <a:alphaModFix amt="40000"/>
          </a:blip>
          <a:stretch>
            <a:fillRect/>
          </a:stretch>
        </p:blipFill>
        <p:spPr>
          <a:xfrm rot="10800000" flipH="1">
            <a:off x="0" y="2745889"/>
            <a:ext cx="9144003" cy="239762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720000" y="1554150"/>
            <a:ext cx="4401600" cy="30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naheim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accent1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61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1"/>
          <p:cNvPicPr preferRelativeResize="0"/>
          <p:nvPr/>
        </p:nvPicPr>
        <p:blipFill>
          <a:blip r:embed="rId3" cstate="print">
            <a:alphaModFix amt="16000"/>
          </a:blip>
          <a:stretch>
            <a:fillRect/>
          </a:stretch>
        </p:blipFill>
        <p:spPr>
          <a:xfrm rot="10800000" flipH="1">
            <a:off x="0" y="2027045"/>
            <a:ext cx="9144003" cy="311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solidFill>
          <a:schemeClr val="lt2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2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516;p62"/>
          <p:cNvGrpSpPr/>
          <p:nvPr/>
        </p:nvGrpSpPr>
        <p:grpSpPr>
          <a:xfrm>
            <a:off x="-1078051" y="-828301"/>
            <a:ext cx="10800649" cy="6495486"/>
            <a:chOff x="-1078051" y="-828301"/>
            <a:chExt cx="10800649" cy="6495486"/>
          </a:xfrm>
        </p:grpSpPr>
        <p:pic>
          <p:nvPicPr>
            <p:cNvPr id="517" name="Google Shape;517;p62"/>
            <p:cNvPicPr preferRelativeResize="0"/>
            <p:nvPr/>
          </p:nvPicPr>
          <p:blipFill>
            <a:blip r:embed="rId3" cstate="print">
              <a:alphaModFix amt="35000"/>
            </a:blip>
            <a:stretch>
              <a:fillRect/>
            </a:stretch>
          </p:blipFill>
          <p:spPr>
            <a:xfrm rot="4499998">
              <a:off x="517536" y="-1566832"/>
              <a:ext cx="2446178" cy="5180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62"/>
            <p:cNvPicPr preferRelativeResize="0"/>
            <p:nvPr/>
          </p:nvPicPr>
          <p:blipFill>
            <a:blip r:embed="rId4" cstate="print">
              <a:alphaModFix amt="38000"/>
            </a:blip>
            <a:stretch>
              <a:fillRect/>
            </a:stretch>
          </p:blipFill>
          <p:spPr>
            <a:xfrm rot="4932521">
              <a:off x="7662897" y="3595450"/>
              <a:ext cx="1859885" cy="20260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rgbClr val="F3F1FC"/>
            </a:gs>
            <a:gs pos="74000">
              <a:srgbClr val="BFCBD9"/>
            </a:gs>
            <a:gs pos="83000">
              <a:srgbClr val="BFCBD9"/>
            </a:gs>
            <a:gs pos="100000">
              <a:srgbClr val="BFCBD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3A74B8-EF64-4578-9A72-98E8B3A3A10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3F1FC"/>
              </a:gs>
              <a:gs pos="74000">
                <a:srgbClr val="BFCBD9"/>
              </a:gs>
              <a:gs pos="83000">
                <a:srgbClr val="BFCBD9"/>
              </a:gs>
              <a:gs pos="100000">
                <a:srgbClr val="BFCBD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03261B-DE37-4912-AF5A-8E51A0F03535}"/>
              </a:ext>
            </a:extLst>
          </p:cNvPr>
          <p:cNvSpPr/>
          <p:nvPr/>
        </p:nvSpPr>
        <p:spPr>
          <a:xfrm>
            <a:off x="1304925" y="1085851"/>
            <a:ext cx="7143750" cy="3416300"/>
          </a:xfrm>
          <a:prstGeom prst="rect">
            <a:avLst/>
          </a:prstGeom>
          <a:effectLst>
            <a:outerShdw blurRad="711200" dist="393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EA7C3A-9E97-4FD9-9258-90A2A701B48E}"/>
              </a:ext>
            </a:extLst>
          </p:cNvPr>
          <p:cNvSpPr/>
          <p:nvPr/>
        </p:nvSpPr>
        <p:spPr>
          <a:xfrm>
            <a:off x="549276" y="549276"/>
            <a:ext cx="8045448" cy="4040188"/>
          </a:xfrm>
          <a:prstGeom prst="roundRect">
            <a:avLst>
              <a:gd name="adj" fmla="val 1770"/>
            </a:avLst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DF1A8A-E8B1-4F56-8E05-BF95BE98DE5B}"/>
              </a:ext>
            </a:extLst>
          </p:cNvPr>
          <p:cNvSpPr/>
          <p:nvPr/>
        </p:nvSpPr>
        <p:spPr>
          <a:xfrm>
            <a:off x="549276" y="549274"/>
            <a:ext cx="8045448" cy="2022476"/>
          </a:xfrm>
          <a:custGeom>
            <a:avLst/>
            <a:gdLst>
              <a:gd name="connsiteX0" fmla="*/ 95348 w 10727264"/>
              <a:gd name="connsiteY0" fmla="*/ 0 h 2696634"/>
              <a:gd name="connsiteX1" fmla="*/ 10631916 w 10727264"/>
              <a:gd name="connsiteY1" fmla="*/ 0 h 2696634"/>
              <a:gd name="connsiteX2" fmla="*/ 10727264 w 10727264"/>
              <a:gd name="connsiteY2" fmla="*/ 95348 h 2696634"/>
              <a:gd name="connsiteX3" fmla="*/ 10727264 w 10727264"/>
              <a:gd name="connsiteY3" fmla="*/ 2696634 h 2696634"/>
              <a:gd name="connsiteX4" fmla="*/ 0 w 10727264"/>
              <a:gd name="connsiteY4" fmla="*/ 2696634 h 2696634"/>
              <a:gd name="connsiteX5" fmla="*/ 0 w 10727264"/>
              <a:gd name="connsiteY5" fmla="*/ 95348 h 2696634"/>
              <a:gd name="connsiteX6" fmla="*/ 95348 w 10727264"/>
              <a:gd name="connsiteY6" fmla="*/ 0 h 269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27264" h="2696634">
                <a:moveTo>
                  <a:pt x="95348" y="0"/>
                </a:moveTo>
                <a:lnTo>
                  <a:pt x="10631916" y="0"/>
                </a:lnTo>
                <a:cubicBezTo>
                  <a:pt x="10684575" y="0"/>
                  <a:pt x="10727264" y="42689"/>
                  <a:pt x="10727264" y="95348"/>
                </a:cubicBezTo>
                <a:lnTo>
                  <a:pt x="10727264" y="2696634"/>
                </a:lnTo>
                <a:lnTo>
                  <a:pt x="0" y="2696634"/>
                </a:lnTo>
                <a:lnTo>
                  <a:pt x="0" y="95348"/>
                </a:lnTo>
                <a:cubicBezTo>
                  <a:pt x="0" y="42689"/>
                  <a:pt x="42689" y="0"/>
                  <a:pt x="95348" y="0"/>
                </a:cubicBezTo>
                <a:close/>
              </a:path>
            </a:pathLst>
          </a:custGeom>
          <a:gradFill>
            <a:gsLst>
              <a:gs pos="0">
                <a:srgbClr val="33CAFF"/>
              </a:gs>
              <a:gs pos="74000">
                <a:srgbClr val="4C8BFD"/>
              </a:gs>
              <a:gs pos="83000">
                <a:srgbClr val="4C8BFD"/>
              </a:gs>
              <a:gs pos="100000">
                <a:srgbClr val="4C8BFD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665162"/>
            <a:ext cx="6858000" cy="1790700"/>
          </a:xfrm>
        </p:spPr>
        <p:txBody>
          <a:bodyPr anchor="b"/>
          <a:lstStyle>
            <a:lvl1pPr algn="ctr">
              <a:defRPr sz="60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71544"/>
            <a:ext cx="6858000" cy="5319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700" cap="all" baseline="0">
                <a:solidFill>
                  <a:srgbClr val="4C8BFD"/>
                </a:solidFill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D686E"/>
                </a:solidFill>
              </a:defRPr>
            </a:lvl1pPr>
          </a:lstStyle>
          <a:p>
            <a:fld id="{9D21D778-B565-4D7E-94D7-64010A445B68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9250" y="4834955"/>
            <a:ext cx="3086100" cy="274637"/>
          </a:xfrm>
        </p:spPr>
        <p:txBody>
          <a:bodyPr/>
          <a:lstStyle>
            <a:lvl1pPr algn="r">
              <a:defRPr>
                <a:solidFill>
                  <a:srgbClr val="5D686E"/>
                </a:solidFill>
              </a:defRPr>
            </a:lvl1pPr>
          </a:lstStyle>
          <a:p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725003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2617-F728-4345-9B63-C0B5F79D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F96419-4C10-4573-9A34-A9E44962C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271FF-57D3-46C2-B896-B112906A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3037F-AC0A-45F2-9BE0-E2564EE6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7351E8-B1DF-47F2-BEAE-438019E48A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533526"/>
            <a:ext cx="7886700" cy="3246119"/>
          </a:xfrm>
          <a:prstGeom prst="rect">
            <a:avLst/>
          </a:prstGeom>
        </p:spPr>
        <p:txBody>
          <a:bodyPr/>
          <a:lstStyle>
            <a:lvl1pPr>
              <a:spcAft>
                <a:spcPts val="900"/>
              </a:spcAft>
              <a:defRPr/>
            </a:lvl1pPr>
            <a:lvl2pPr>
              <a:spcAft>
                <a:spcPts val="900"/>
              </a:spcAft>
              <a:defRPr/>
            </a:lvl2pPr>
            <a:lvl3pPr>
              <a:spcAft>
                <a:spcPts val="900"/>
              </a:spcAft>
              <a:defRPr/>
            </a:lvl3pPr>
            <a:lvl4pPr>
              <a:spcAft>
                <a:spcPts val="900"/>
              </a:spcAft>
              <a:defRPr/>
            </a:lvl4pPr>
            <a:lvl5pPr>
              <a:spcAft>
                <a:spcPts val="9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61709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2"/>
            <a:ext cx="7886700" cy="2139950"/>
          </a:xfrm>
        </p:spPr>
        <p:txBody>
          <a:bodyPr anchor="b"/>
          <a:lstStyle>
            <a:lvl1pPr>
              <a:defRPr sz="6000">
                <a:solidFill>
                  <a:srgbClr val="5D686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2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8200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4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4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243147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40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79150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9;p8"/>
          <p:cNvGrpSpPr/>
          <p:nvPr/>
        </p:nvGrpSpPr>
        <p:grpSpPr>
          <a:xfrm>
            <a:off x="-1326274" y="222183"/>
            <a:ext cx="11453645" cy="6483616"/>
            <a:chOff x="-1326274" y="222183"/>
            <a:chExt cx="11453645" cy="6483616"/>
          </a:xfrm>
        </p:grpSpPr>
        <p:pic>
          <p:nvPicPr>
            <p:cNvPr id="50" name="Google Shape;50;p8"/>
            <p:cNvPicPr preferRelativeResize="0"/>
            <p:nvPr/>
          </p:nvPicPr>
          <p:blipFill>
            <a:blip r:embed="rId3" cstate="print">
              <a:alphaModFix amt="50000"/>
            </a:blip>
            <a:stretch>
              <a:fillRect/>
            </a:stretch>
          </p:blipFill>
          <p:spPr>
            <a:xfrm>
              <a:off x="7222371" y="2986325"/>
              <a:ext cx="2904999" cy="31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8"/>
            <p:cNvPicPr preferRelativeResize="0"/>
            <p:nvPr/>
          </p:nvPicPr>
          <p:blipFill>
            <a:blip r:embed="rId4" cstate="print">
              <a:alphaModFix amt="48000"/>
            </a:blip>
            <a:stretch>
              <a:fillRect/>
            </a:stretch>
          </p:blipFill>
          <p:spPr>
            <a:xfrm>
              <a:off x="410300" y="382600"/>
              <a:ext cx="1278024" cy="129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8"/>
            <p:cNvPicPr preferRelativeResize="0"/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 rot="-626902">
              <a:off x="-1012802" y="2777516"/>
              <a:ext cx="2756456" cy="3709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8"/>
            <p:cNvPicPr preferRelativeResize="0"/>
            <p:nvPr/>
          </p:nvPicPr>
          <p:blipFill>
            <a:blip r:embed="rId6" cstate="print">
              <a:alphaModFix amt="60000"/>
            </a:blip>
            <a:stretch>
              <a:fillRect/>
            </a:stretch>
          </p:blipFill>
          <p:spPr>
            <a:xfrm flipH="1">
              <a:off x="252562" y="222183"/>
              <a:ext cx="315473" cy="320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385813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9114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40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5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40" y="1543051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134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40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5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40" y="1543051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4165889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432561"/>
            <a:ext cx="7886700" cy="329228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085483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4640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74640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3100982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430950"/>
            <a:ext cx="7704000" cy="31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364718"/>
            <a:ext cx="9144000" cy="414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048935" y="2303794"/>
            <a:ext cx="5046133" cy="535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7216" y="459104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A5CD00"/>
                </a:solidFill>
              </a:rPr>
              <a:t>T</a:t>
            </a:r>
            <a:r>
              <a:rPr lang="en-US" baseline="0" dirty="0">
                <a:solidFill>
                  <a:srgbClr val="A5CD00"/>
                </a:solidFill>
              </a:rPr>
              <a:t>he </a:t>
            </a:r>
            <a:r>
              <a:rPr lang="en-US" baseline="0">
                <a:solidFill>
                  <a:srgbClr val="A5CD00"/>
                </a:solidFill>
              </a:rPr>
              <a:t>free PowerPoint template </a:t>
            </a:r>
            <a:r>
              <a:rPr lang="en-US" baseline="0" dirty="0">
                <a:solidFill>
                  <a:srgbClr val="A5CD00"/>
                </a:solidFill>
              </a:rPr>
              <a:t>library</a:t>
            </a:r>
            <a:endParaRPr lang="en-US" dirty="0">
              <a:solidFill>
                <a:srgbClr val="A5CD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459936" y="1974850"/>
            <a:ext cx="222413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ffectLst/>
              </a:rPr>
              <a:t>Designed</a:t>
            </a:r>
            <a:r>
              <a:rPr lang="en-US" baseline="0">
                <a:solidFill>
                  <a:schemeClr val="bg1"/>
                </a:solidFill>
                <a:effectLst/>
              </a:rPr>
              <a:t> with         by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Freeform 290"/>
          <p:cNvSpPr/>
          <p:nvPr userDrawn="1"/>
        </p:nvSpPr>
        <p:spPr>
          <a:xfrm>
            <a:off x="4977441" y="2029355"/>
            <a:ext cx="261456" cy="167993"/>
          </a:xfrm>
          <a:custGeom>
            <a:avLst/>
            <a:gdLst/>
            <a:ahLst/>
            <a:cxnLst/>
            <a:rect l="l" t="t" r="r" b="b"/>
            <a:pathLst>
              <a:path w="504825" h="432707">
                <a:moveTo>
                  <a:pt x="134658" y="0"/>
                </a:moveTo>
                <a:cubicBezTo>
                  <a:pt x="146301" y="0"/>
                  <a:pt x="158180" y="2019"/>
                  <a:pt x="170294" y="6057"/>
                </a:cubicBezTo>
                <a:cubicBezTo>
                  <a:pt x="182407" y="10095"/>
                  <a:pt x="193676" y="15541"/>
                  <a:pt x="204099" y="22396"/>
                </a:cubicBezTo>
                <a:cubicBezTo>
                  <a:pt x="214522" y="29251"/>
                  <a:pt x="223490" y="35683"/>
                  <a:pt x="231002" y="41693"/>
                </a:cubicBezTo>
                <a:cubicBezTo>
                  <a:pt x="238514" y="47703"/>
                  <a:pt x="245652" y="54088"/>
                  <a:pt x="252412" y="60849"/>
                </a:cubicBezTo>
                <a:cubicBezTo>
                  <a:pt x="259174" y="54088"/>
                  <a:pt x="266310" y="47703"/>
                  <a:pt x="273823" y="41693"/>
                </a:cubicBezTo>
                <a:cubicBezTo>
                  <a:pt x="281334" y="35683"/>
                  <a:pt x="290303" y="29251"/>
                  <a:pt x="300726" y="22396"/>
                </a:cubicBezTo>
                <a:cubicBezTo>
                  <a:pt x="311149" y="15541"/>
                  <a:pt x="322417" y="10095"/>
                  <a:pt x="334531" y="6057"/>
                </a:cubicBezTo>
                <a:cubicBezTo>
                  <a:pt x="346645" y="2019"/>
                  <a:pt x="358524" y="0"/>
                  <a:pt x="370167" y="0"/>
                </a:cubicBezTo>
                <a:cubicBezTo>
                  <a:pt x="412236" y="0"/>
                  <a:pt x="445197" y="11644"/>
                  <a:pt x="469048" y="34932"/>
                </a:cubicBezTo>
                <a:cubicBezTo>
                  <a:pt x="492899" y="58220"/>
                  <a:pt x="504825" y="90523"/>
                  <a:pt x="504825" y="131840"/>
                </a:cubicBezTo>
                <a:cubicBezTo>
                  <a:pt x="504825" y="173346"/>
                  <a:pt x="483321" y="215602"/>
                  <a:pt x="440313" y="258610"/>
                </a:cubicBezTo>
                <a:lnTo>
                  <a:pt x="264807" y="427636"/>
                </a:lnTo>
                <a:cubicBezTo>
                  <a:pt x="261427" y="431017"/>
                  <a:pt x="257295" y="432707"/>
                  <a:pt x="252412" y="432707"/>
                </a:cubicBezTo>
                <a:cubicBezTo>
                  <a:pt x="247529" y="432707"/>
                  <a:pt x="243398" y="431017"/>
                  <a:pt x="240018" y="427636"/>
                </a:cubicBezTo>
                <a:lnTo>
                  <a:pt x="64230" y="258047"/>
                </a:lnTo>
                <a:cubicBezTo>
                  <a:pt x="62351" y="256544"/>
                  <a:pt x="59770" y="254103"/>
                  <a:pt x="56482" y="250722"/>
                </a:cubicBezTo>
                <a:cubicBezTo>
                  <a:pt x="53196" y="247342"/>
                  <a:pt x="47984" y="241191"/>
                  <a:pt x="40848" y="232270"/>
                </a:cubicBezTo>
                <a:cubicBezTo>
                  <a:pt x="33712" y="223349"/>
                  <a:pt x="27326" y="214194"/>
                  <a:pt x="21692" y="204803"/>
                </a:cubicBezTo>
                <a:cubicBezTo>
                  <a:pt x="16057" y="195413"/>
                  <a:pt x="11035" y="184051"/>
                  <a:pt x="6620" y="170717"/>
                </a:cubicBezTo>
                <a:cubicBezTo>
                  <a:pt x="2207" y="157382"/>
                  <a:pt x="0" y="144423"/>
                  <a:pt x="0" y="131840"/>
                </a:cubicBezTo>
                <a:cubicBezTo>
                  <a:pt x="0" y="90523"/>
                  <a:pt x="11926" y="58220"/>
                  <a:pt x="35777" y="34932"/>
                </a:cubicBezTo>
                <a:cubicBezTo>
                  <a:pt x="59629" y="11644"/>
                  <a:pt x="92588" y="0"/>
                  <a:pt x="134658" y="0"/>
                </a:cubicBezTo>
                <a:close/>
              </a:path>
            </a:pathLst>
          </a:custGeom>
          <a:solidFill>
            <a:srgbClr val="D9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0419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4pPr>
              <a:buClr>
                <a:schemeClr val="accent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0" y="-947289"/>
            <a:ext cx="9144003" cy="609897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 flipH="1">
            <a:off x="5176550" y="1294100"/>
            <a:ext cx="3252300" cy="12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 flipH="1">
            <a:off x="5176550" y="2664600"/>
            <a:ext cx="32523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0"/>
            <a:ext cx="7772400" cy="1650206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430950"/>
            <a:ext cx="7704000" cy="31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30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720000" y="3883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image" Target="../media/image37.png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hyperlink" Target="http://www.presentationgo.com/" TargetMode="Externa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osefin Sans"/>
              <a:buNone/>
              <a:defRPr sz="2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0" r:id="rId46"/>
    <p:sldLayoutId id="2147483721" r:id="rId47"/>
    <p:sldLayoutId id="2147483722" r:id="rId48"/>
    <p:sldLayoutId id="2147483723" r:id="rId49"/>
    <p:sldLayoutId id="2147483724" r:id="rId50"/>
    <p:sldLayoutId id="2147483725" r:id="rId51"/>
    <p:sldLayoutId id="2147483726" r:id="rId52"/>
    <p:sldLayoutId id="2147483727" r:id="rId53"/>
    <p:sldLayoutId id="2147483728" r:id="rId54"/>
    <p:sldLayoutId id="2147483729" r:id="rId55"/>
    <p:sldLayoutId id="2147483730" r:id="rId56"/>
    <p:sldLayoutId id="2147483731" r:id="rId57"/>
    <p:sldLayoutId id="2147483732" r:id="rId58"/>
    <p:sldLayoutId id="2147483733" r:id="rId59"/>
    <p:sldLayoutId id="2147483734" r:id="rId60"/>
    <p:sldLayoutId id="2147483735" r:id="rId6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1" name="Google Shape;521;p6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27" name="Google Shape;527;p6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F3F1FC"/>
            </a:gs>
            <a:gs pos="74000">
              <a:srgbClr val="BFCBD9"/>
            </a:gs>
            <a:gs pos="83000">
              <a:srgbClr val="BFCBD9"/>
            </a:gs>
            <a:gs pos="100000">
              <a:srgbClr val="BFCBD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ABCEAB2-FBDF-46DE-8DD3-07B5136284FA}"/>
              </a:ext>
            </a:extLst>
          </p:cNvPr>
          <p:cNvSpPr/>
          <p:nvPr/>
        </p:nvSpPr>
        <p:spPr>
          <a:xfrm>
            <a:off x="1371600" y="1171576"/>
            <a:ext cx="7143750" cy="3416300"/>
          </a:xfrm>
          <a:prstGeom prst="rect">
            <a:avLst/>
          </a:prstGeom>
          <a:effectLst>
            <a:outerShdw blurRad="711200" dist="393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E6ECE6-8137-4F41-A6F0-DC9623651236}"/>
              </a:ext>
            </a:extLst>
          </p:cNvPr>
          <p:cNvSpPr/>
          <p:nvPr/>
        </p:nvSpPr>
        <p:spPr>
          <a:xfrm>
            <a:off x="356109" y="356108"/>
            <a:ext cx="8431785" cy="4431285"/>
          </a:xfrm>
          <a:prstGeom prst="roundRect">
            <a:avLst>
              <a:gd name="adj" fmla="val 1770"/>
            </a:avLst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12DC555-B169-430C-85D9-8F1BCAF97743}"/>
              </a:ext>
            </a:extLst>
          </p:cNvPr>
          <p:cNvSpPr/>
          <p:nvPr/>
        </p:nvSpPr>
        <p:spPr>
          <a:xfrm>
            <a:off x="356109" y="354286"/>
            <a:ext cx="8431785" cy="1023223"/>
          </a:xfrm>
          <a:custGeom>
            <a:avLst/>
            <a:gdLst>
              <a:gd name="connsiteX0" fmla="*/ 104578 w 11242380"/>
              <a:gd name="connsiteY0" fmla="*/ 0 h 1364297"/>
              <a:gd name="connsiteX1" fmla="*/ 11137802 w 11242380"/>
              <a:gd name="connsiteY1" fmla="*/ 0 h 1364297"/>
              <a:gd name="connsiteX2" fmla="*/ 11242380 w 11242380"/>
              <a:gd name="connsiteY2" fmla="*/ 104578 h 1364297"/>
              <a:gd name="connsiteX3" fmla="*/ 11242380 w 11242380"/>
              <a:gd name="connsiteY3" fmla="*/ 1364297 h 1364297"/>
              <a:gd name="connsiteX4" fmla="*/ 0 w 11242380"/>
              <a:gd name="connsiteY4" fmla="*/ 1364297 h 1364297"/>
              <a:gd name="connsiteX5" fmla="*/ 0 w 11242380"/>
              <a:gd name="connsiteY5" fmla="*/ 104578 h 1364297"/>
              <a:gd name="connsiteX6" fmla="*/ 104578 w 11242380"/>
              <a:gd name="connsiteY6" fmla="*/ 0 h 136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42380" h="1364297">
                <a:moveTo>
                  <a:pt x="104578" y="0"/>
                </a:moveTo>
                <a:lnTo>
                  <a:pt x="11137802" y="0"/>
                </a:lnTo>
                <a:cubicBezTo>
                  <a:pt x="11195559" y="0"/>
                  <a:pt x="11242380" y="46821"/>
                  <a:pt x="11242380" y="104578"/>
                </a:cubicBezTo>
                <a:lnTo>
                  <a:pt x="11242380" y="1364297"/>
                </a:lnTo>
                <a:lnTo>
                  <a:pt x="0" y="1364297"/>
                </a:lnTo>
                <a:lnTo>
                  <a:pt x="0" y="104578"/>
                </a:lnTo>
                <a:cubicBezTo>
                  <a:pt x="0" y="46821"/>
                  <a:pt x="46821" y="0"/>
                  <a:pt x="104578" y="0"/>
                </a:cubicBezTo>
                <a:close/>
              </a:path>
            </a:pathLst>
          </a:custGeom>
          <a:gradFill>
            <a:gsLst>
              <a:gs pos="0">
                <a:srgbClr val="33CAFF"/>
              </a:gs>
              <a:gs pos="74000">
                <a:srgbClr val="4C8BFD"/>
              </a:gs>
              <a:gs pos="83000">
                <a:srgbClr val="4C8BFD"/>
              </a:gs>
              <a:gs pos="100000">
                <a:srgbClr val="4C8BFD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33523"/>
            <a:ext cx="7886700" cy="324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3495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 smtClean="0">
                <a:solidFill>
                  <a:srgbClr val="5D686E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34955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200" smtClean="0">
                <a:solidFill>
                  <a:srgbClr val="5D686E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3495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 smtClean="0">
                <a:solidFill>
                  <a:srgbClr val="5D686E"/>
                </a:solidFill>
              </a:defRPr>
            </a:lvl1pPr>
          </a:lstStyle>
          <a:p>
            <a:pPr algn="r"/>
            <a:fld id="{1C0DB9A4-7C00-41BB-B303-4E91C20728DD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3856"/>
            <a:ext cx="7886700" cy="1013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0A3E62-9D04-42CF-968F-5F6E2C124DB8}"/>
              </a:ext>
            </a:extLst>
          </p:cNvPr>
          <p:cNvSpPr/>
          <p:nvPr/>
        </p:nvSpPr>
        <p:spPr>
          <a:xfrm>
            <a:off x="-88899" y="5219701"/>
            <a:ext cx="15648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rgbClr val="A5CD28"/>
                </a:solidFill>
                <a:effectLst/>
                <a:latin typeface="Open Sans" panose="020B0606030504020204" pitchFamily="34" charset="0"/>
                <a:hlinkClick r:id="rId14" tooltip="PresentationGo!"/>
              </a:rPr>
              <a:t>presentationgo.com</a:t>
            </a:r>
            <a:endParaRPr lang="en-US" sz="1100" dirty="0"/>
          </a:p>
        </p:txBody>
      </p:sp>
      <p:grpSp>
        <p:nvGrpSpPr>
          <p:cNvPr id="7" name="Group 16">
            <a:extLst>
              <a:ext uri="{FF2B5EF4-FFF2-40B4-BE49-F238E27FC236}">
                <a16:creationId xmlns:a16="http://schemas.microsoft.com/office/drawing/2014/main" id="{B356D5FC-88A6-4DDA-911C-2AF338BB6929}"/>
              </a:ext>
            </a:extLst>
          </p:cNvPr>
          <p:cNvGrpSpPr/>
          <p:nvPr/>
        </p:nvGrpSpPr>
        <p:grpSpPr>
          <a:xfrm>
            <a:off x="-1654908" y="-55353"/>
            <a:ext cx="1556359" cy="520664"/>
            <a:chOff x="-2096383" y="21447"/>
            <a:chExt cx="1556359" cy="69421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DEBD7C-F558-4D4F-8E49-929D46967D92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9012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9E32DC-7D1B-4F0A-8A94-9976C83581EE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61986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DF23B40-7BE1-43AB-84F8-8890236A61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151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D686E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D686E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D686E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D686E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D686E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E942A-26CB-4FC8-A61F-ED7BAF06B75B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Χειμώνας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IN"/>
              <a:t>CS-409: </a:t>
            </a:r>
            <a:r>
              <a:rPr lang="el-GR"/>
              <a:t>Αντικειμενοστρεφής Προγραμματισμος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1A9E46F-7BA3-46CF-8DB8-B01995389C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6"/>
        </a:buClr>
        <a:buSzPct val="85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6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6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6"/>
        </a:buClr>
        <a:buSzPct val="10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209346" y="267494"/>
            <a:ext cx="8749718" cy="1512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00" dirty="0">
                <a:solidFill>
                  <a:schemeClr val="tx2"/>
                </a:solidFill>
                <a:latin typeface="Bebas Neue"/>
                <a:ea typeface="+mj-ea"/>
                <a:cs typeface="+mj-cs"/>
              </a:rPr>
              <a:t>Senior Design Project</a:t>
            </a:r>
          </a:p>
          <a:p>
            <a:pPr>
              <a:lnSpc>
                <a:spcPct val="100000"/>
              </a:lnSpc>
            </a:pPr>
            <a:r>
              <a:rPr lang="en-US" sz="2800" b="1" cap="all" spc="-100" dirty="0">
                <a:solidFill>
                  <a:schemeClr val="tx2"/>
                </a:solidFill>
                <a:latin typeface="Bebas Neue"/>
                <a:ea typeface="+mj-ea"/>
                <a:cs typeface="+mj-cs"/>
              </a:rPr>
              <a:t>R</a:t>
            </a:r>
            <a:r>
              <a:rPr lang="en-US" sz="2800" b="1" spc="-100" dirty="0">
                <a:solidFill>
                  <a:schemeClr val="tx2"/>
                </a:solidFill>
                <a:latin typeface="Bebas Neue"/>
                <a:ea typeface="+mj-ea"/>
                <a:cs typeface="+mj-cs"/>
              </a:rPr>
              <a:t>eview</a:t>
            </a:r>
            <a:r>
              <a:rPr lang="en-US" sz="2800" b="1" cap="all" spc="-100" dirty="0">
                <a:solidFill>
                  <a:schemeClr val="tx2"/>
                </a:solidFill>
                <a:latin typeface="Bebas Neue"/>
                <a:ea typeface="+mj-ea"/>
                <a:cs typeface="+mj-cs"/>
              </a:rPr>
              <a:t>-1 </a:t>
            </a:r>
            <a:r>
              <a:rPr lang="en-US" sz="2800" b="1" spc="-100" dirty="0">
                <a:solidFill>
                  <a:schemeClr val="tx2"/>
                </a:solidFill>
                <a:latin typeface="Bebas Neue"/>
                <a:ea typeface="+mj-ea"/>
                <a:cs typeface="+mj-cs"/>
              </a:rPr>
              <a:t>Presentation</a:t>
            </a:r>
            <a:br>
              <a:rPr sz="1100" dirty="0">
                <a:latin typeface="Bebas Neue"/>
              </a:rPr>
            </a:br>
            <a:r>
              <a:rPr lang="en-US" sz="1100" dirty="0">
                <a:latin typeface="Bebas Neue"/>
              </a:rPr>
              <a:t>			</a:t>
            </a:r>
            <a:r>
              <a:rPr lang="en-US" sz="2800" spc="-1" dirty="0">
                <a:solidFill>
                  <a:srgbClr val="572314"/>
                </a:solidFill>
                <a:latin typeface="Bebas Neue"/>
              </a:rPr>
              <a:t>ZKP BASED SECURE FILE SHARING APPLICATION</a:t>
            </a:r>
            <a:endParaRPr lang="en-US" sz="2800" b="0" strike="noStrike" spc="-1" dirty="0">
              <a:solidFill>
                <a:srgbClr val="000000"/>
              </a:solidFill>
              <a:latin typeface="Bebas Neue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395536" y="2214726"/>
            <a:ext cx="6400440" cy="647730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45000">
            <a:normAutofit fontScale="94000"/>
          </a:bodyPr>
          <a:lstStyle/>
          <a:p>
            <a:pPr marL="27360">
              <a:lnSpc>
                <a:spcPct val="100000"/>
              </a:lnSpc>
              <a:spcBef>
                <a:spcPts val="601"/>
              </a:spcBef>
            </a:pPr>
            <a:r>
              <a:rPr lang="en-IN" sz="1700" b="1" strike="noStrike" spc="-1" dirty="0">
                <a:solidFill>
                  <a:srgbClr val="0070C0"/>
                </a:solidFill>
                <a:latin typeface="Gill Sans MT"/>
              </a:rPr>
              <a:t>Supervised By</a:t>
            </a:r>
            <a:r>
              <a:rPr lang="en-IN" sz="1700" b="1" strike="noStrike" spc="-1" dirty="0">
                <a:solidFill>
                  <a:srgbClr val="361309"/>
                </a:solidFill>
                <a:latin typeface="Gill Sans MT"/>
              </a:rPr>
              <a:t>:</a:t>
            </a:r>
            <a:r>
              <a:rPr lang="en-IN" sz="1700" spc="-1" dirty="0">
                <a:latin typeface="Arial"/>
              </a:rPr>
              <a:t> </a:t>
            </a:r>
            <a:r>
              <a:rPr lang="en-IN" sz="1700" b="1" strike="noStrike" spc="-1" dirty="0">
                <a:solidFill>
                  <a:srgbClr val="361309"/>
                </a:solidFill>
                <a:latin typeface="Gill Sans MT"/>
              </a:rPr>
              <a:t>Prof. /</a:t>
            </a:r>
            <a:r>
              <a:rPr lang="en-IN" sz="1700" b="1" strike="noStrike" spc="-1" dirty="0" err="1">
                <a:solidFill>
                  <a:srgbClr val="361309"/>
                </a:solidFill>
                <a:latin typeface="Gill Sans MT"/>
              </a:rPr>
              <a:t>Dr.</a:t>
            </a:r>
            <a:r>
              <a:rPr lang="en-IN" sz="1700" b="1" strike="noStrike" spc="-1" dirty="0">
                <a:solidFill>
                  <a:srgbClr val="361309"/>
                </a:solidFill>
                <a:latin typeface="Gill Sans MT"/>
              </a:rPr>
              <a:t> </a:t>
            </a:r>
            <a:endParaRPr lang="en-IN" sz="1700" b="0" strike="noStrike" spc="-1" dirty="0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395536" y="2859782"/>
            <a:ext cx="3672408" cy="304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400" b="1" strike="noStrike" spc="-1" dirty="0">
                <a:solidFill>
                  <a:srgbClr val="0070C0"/>
                </a:solidFill>
                <a:latin typeface="Gill Sans MT"/>
              </a:rPr>
              <a:t>Group No.:  A16</a:t>
            </a:r>
            <a:endParaRPr lang="en-IN" sz="1400" b="0" strike="noStrike" spc="-1" dirty="0">
              <a:solidFill>
                <a:srgbClr val="0070C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400" b="1" strike="noStrike" spc="-1" dirty="0">
                <a:solidFill>
                  <a:srgbClr val="000000"/>
                </a:solidFill>
                <a:latin typeface="Gill Sans MT"/>
              </a:rPr>
              <a:t>Name of the Student(s) with Regd. No.: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en-IN" sz="1400" b="0" i="0" dirty="0" err="1">
                <a:solidFill>
                  <a:srgbClr val="404040"/>
                </a:solidFill>
                <a:effectLst/>
                <a:latin typeface="Inter"/>
              </a:rPr>
              <a:t>Yusufa</a:t>
            </a:r>
            <a:r>
              <a:rPr lang="en-IN" sz="1400" b="0" i="0" dirty="0">
                <a:solidFill>
                  <a:srgbClr val="404040"/>
                </a:solidFill>
                <a:effectLst/>
                <a:latin typeface="Inter"/>
              </a:rPr>
              <a:t> </a:t>
            </a:r>
            <a:r>
              <a:rPr lang="en-IN" sz="1400" b="0" i="0" dirty="0" err="1">
                <a:solidFill>
                  <a:srgbClr val="404040"/>
                </a:solidFill>
                <a:effectLst/>
                <a:latin typeface="Inter"/>
              </a:rPr>
              <a:t>Ansum</a:t>
            </a:r>
            <a:r>
              <a:rPr lang="en-IN" sz="1400" b="0" i="0" dirty="0">
                <a:solidFill>
                  <a:srgbClr val="404040"/>
                </a:solidFill>
                <a:effectLst/>
                <a:latin typeface="Inter"/>
              </a:rPr>
              <a:t> </a:t>
            </a:r>
            <a:r>
              <a:rPr lang="en-IN" sz="1400" b="0" i="0" dirty="0" err="1">
                <a:solidFill>
                  <a:srgbClr val="404040"/>
                </a:solidFill>
                <a:effectLst/>
                <a:latin typeface="Inter"/>
              </a:rPr>
              <a:t>Khamam</a:t>
            </a:r>
            <a:r>
              <a:rPr lang="en-IN" sz="1400" b="0" i="0" dirty="0">
                <a:solidFill>
                  <a:srgbClr val="404040"/>
                </a:solidFill>
                <a:effectLst/>
                <a:latin typeface="Inter"/>
              </a:rPr>
              <a:t> (2141011041)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en-IN" sz="1400" b="0" i="0" dirty="0">
                <a:solidFill>
                  <a:srgbClr val="404040"/>
                </a:solidFill>
                <a:effectLst/>
                <a:latin typeface="Inter"/>
              </a:rPr>
              <a:t>Sriya Das Mohapatra (2141013317)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en-IN" sz="1400" b="0" i="0" dirty="0">
                <a:solidFill>
                  <a:srgbClr val="404040"/>
                </a:solidFill>
                <a:effectLst/>
                <a:latin typeface="Inter"/>
              </a:rPr>
              <a:t>Dipanshu Kumar (2141011117)</a:t>
            </a:r>
          </a:p>
          <a:p>
            <a:pPr algn="l">
              <a:spcBef>
                <a:spcPts val="300"/>
              </a:spcBef>
              <a:buFont typeface="+mj-lt"/>
              <a:buAutoNum type="arabicPeriod"/>
            </a:pPr>
            <a:r>
              <a:rPr lang="en-IN" sz="1400" b="0" i="0" dirty="0">
                <a:solidFill>
                  <a:srgbClr val="404040"/>
                </a:solidFill>
                <a:effectLst/>
                <a:latin typeface="Inter"/>
              </a:rPr>
              <a:t>Sonalika Mohapatra (2141013306)</a:t>
            </a:r>
          </a:p>
          <a:p>
            <a:pPr>
              <a:lnSpc>
                <a:spcPct val="100000"/>
              </a:lnSpc>
            </a:pP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 dirty="0">
              <a:latin typeface="Arial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5004048" y="3944752"/>
            <a:ext cx="4016936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400" b="1" strike="noStrike" spc="-1" dirty="0">
                <a:solidFill>
                  <a:srgbClr val="0070C0"/>
                </a:solidFill>
                <a:latin typeface="Gill Sans MT"/>
              </a:rPr>
              <a:t>Department of Computer Sc. and Engineering</a:t>
            </a:r>
            <a:endParaRPr lang="en-IN" sz="1400" b="1" strike="noStrike" spc="-1" dirty="0">
              <a:solidFill>
                <a:srgbClr val="0070C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200" b="1" strike="noStrike" spc="-1" dirty="0">
                <a:solidFill>
                  <a:srgbClr val="000000"/>
                </a:solidFill>
                <a:latin typeface="Gill Sans MT"/>
              </a:rPr>
              <a:t>Faculty of Engineering &amp; Technology (ITER)</a:t>
            </a:r>
            <a:endParaRPr lang="en-IN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1" strike="noStrike" spc="-1" dirty="0">
                <a:solidFill>
                  <a:srgbClr val="000000"/>
                </a:solidFill>
                <a:latin typeface="Gill Sans MT"/>
              </a:rPr>
              <a:t>Siksha ‘O’ </a:t>
            </a:r>
            <a:r>
              <a:rPr lang="en-IN" sz="1100" b="1" strike="noStrike" spc="-1" dirty="0" err="1">
                <a:solidFill>
                  <a:srgbClr val="000000"/>
                </a:solidFill>
                <a:latin typeface="Gill Sans MT"/>
              </a:rPr>
              <a:t>Anusandhan</a:t>
            </a:r>
            <a:r>
              <a:rPr lang="en-IN" sz="1100" b="1" strike="noStrike" spc="-1" dirty="0">
                <a:solidFill>
                  <a:srgbClr val="000000"/>
                </a:solidFill>
                <a:latin typeface="Gill Sans MT"/>
              </a:rPr>
              <a:t> (Deemed to be) University</a:t>
            </a:r>
            <a:r>
              <a:rPr lang="en-IN" sz="11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IN" sz="1100" b="1" strike="noStrike" spc="-1" dirty="0">
                <a:solidFill>
                  <a:srgbClr val="000000"/>
                </a:solidFill>
                <a:latin typeface="Gill Sans MT"/>
              </a:rPr>
              <a:t>Bhubaneswar, Odisha</a:t>
            </a:r>
            <a:endParaRPr lang="en-IN" sz="1100" b="0" strike="noStrike" spc="-1" dirty="0">
              <a:latin typeface="Arial"/>
            </a:endParaRPr>
          </a:p>
        </p:txBody>
      </p:sp>
      <p:sp>
        <p:nvSpPr>
          <p:cNvPr id="98" name="TextShape 5"/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F277BE30-6CD2-45EB-896E-478D60EBC98C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1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99" name="CustomShape 6"/>
          <p:cNvSpPr/>
          <p:nvPr/>
        </p:nvSpPr>
        <p:spPr>
          <a:xfrm>
            <a:off x="155520" y="-108270"/>
            <a:ext cx="304560" cy="2284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0" name="Picture 3"/>
          <p:cNvPicPr/>
          <p:nvPr/>
        </p:nvPicPr>
        <p:blipFill>
          <a:blip r:embed="rId2" cstate="print"/>
          <a:stretch/>
        </p:blipFill>
        <p:spPr>
          <a:xfrm>
            <a:off x="8172400" y="357480"/>
            <a:ext cx="826880" cy="77411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6D0BC381-A60A-A853-FA3D-8B3D65180125}"/>
              </a:ext>
            </a:extLst>
          </p:cNvPr>
          <p:cNvSpPr txBox="1"/>
          <p:nvPr/>
        </p:nvSpPr>
        <p:spPr>
          <a:xfrm>
            <a:off x="538350" y="255750"/>
            <a:ext cx="8290490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br>
              <a:rPr lang="en-IN" dirty="0"/>
            </a:br>
            <a:r>
              <a:rPr lang="en-IN" sz="59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Proposed Solution &amp; Architecture</a:t>
            </a:r>
            <a:b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sz="5300" b="1" spc="-1" dirty="0">
              <a:solidFill>
                <a:srgbClr val="57231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C62B8D0A-D7F8-832C-5865-2C5A8FD0FD04}"/>
              </a:ext>
            </a:extLst>
          </p:cNvPr>
          <p:cNvSpPr txBox="1"/>
          <p:nvPr/>
        </p:nvSpPr>
        <p:spPr>
          <a:xfrm>
            <a:off x="538350" y="1076610"/>
            <a:ext cx="8395050" cy="360951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Proposed Solution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A ZKP-based secure file-sharing application that allows users to upload, share, and download files without revealing their credentials.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Architecture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Frontend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React.js for user interaction.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Backend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Python for authentication and </a:t>
            </a:r>
            <a:r>
              <a:rPr lang="en-US" dirty="0">
                <a:solidFill>
                  <a:srgbClr val="404040"/>
                </a:solidFill>
                <a:latin typeface="Inter"/>
              </a:rPr>
              <a:t>APIs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Database</a:t>
            </a:r>
            <a:r>
              <a:rPr lang="en-US" dirty="0">
                <a:solidFill>
                  <a:srgbClr val="404040"/>
                </a:solidFill>
                <a:latin typeface="Inter"/>
              </a:rPr>
              <a:t>: 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SQLite for storing file-sharing permissions.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Storage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Inter"/>
              </a:rPr>
              <a:t>MinIO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 (S3-compatible object storage).</a:t>
            </a:r>
          </a:p>
        </p:txBody>
      </p:sp>
      <p:sp>
        <p:nvSpPr>
          <p:cNvPr id="4" name="TextShape 3">
            <a:extLst>
              <a:ext uri="{FF2B5EF4-FFF2-40B4-BE49-F238E27FC236}">
                <a16:creationId xmlns:a16="http://schemas.microsoft.com/office/drawing/2014/main" id="{84AB1F4F-39B8-9FA1-173F-2211BB39E0F8}"/>
              </a:ext>
            </a:extLst>
          </p:cNvPr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528F5C0C-45A4-465E-8315-A9258DDEFD0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10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E04417F-FF40-6CDA-93AA-3E6776F3758C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8166976" y="0"/>
            <a:ext cx="977024" cy="9155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5790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2A0ED746-7B3F-5603-C64D-03C157F7D9DF}"/>
              </a:ext>
            </a:extLst>
          </p:cNvPr>
          <p:cNvSpPr txBox="1"/>
          <p:nvPr/>
        </p:nvSpPr>
        <p:spPr>
          <a:xfrm>
            <a:off x="538350" y="255750"/>
            <a:ext cx="8290490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br>
              <a:rPr lang="en-IN" dirty="0"/>
            </a:br>
            <a:r>
              <a:rPr lang="en-IN" sz="59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System Architecture/Workflow Diagram</a:t>
            </a:r>
            <a:b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sz="5300" b="1" spc="-1" dirty="0">
              <a:solidFill>
                <a:srgbClr val="57231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64BE4FA2-C3F4-E4DD-C28E-757C4009723B}"/>
              </a:ext>
            </a:extLst>
          </p:cNvPr>
          <p:cNvSpPr txBox="1"/>
          <p:nvPr/>
        </p:nvSpPr>
        <p:spPr>
          <a:xfrm>
            <a:off x="538350" y="1076610"/>
            <a:ext cx="8395050" cy="360951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Workflow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User registers with a private key.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User uploads files to </a:t>
            </a:r>
            <a:r>
              <a:rPr lang="en-IN" b="0" i="0" dirty="0" err="1">
                <a:solidFill>
                  <a:srgbClr val="404040"/>
                </a:solidFill>
                <a:effectLst/>
                <a:latin typeface="Inter"/>
              </a:rPr>
              <a:t>MinIO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 storage.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File access permissions are stored in PostgreSQL.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Users download files using ZKP-based authentication.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Diagram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  <a:br>
              <a:rPr lang="en-IN" b="0" i="0" dirty="0">
                <a:solidFill>
                  <a:srgbClr val="404040"/>
                </a:solidFill>
                <a:effectLst/>
                <a:latin typeface="Inter"/>
              </a:rPr>
            </a:b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(Insert a workflow diagram showing the interaction between user, backend, database, and storage.)</a:t>
            </a:r>
          </a:p>
        </p:txBody>
      </p:sp>
      <p:sp>
        <p:nvSpPr>
          <p:cNvPr id="4" name="TextShape 3">
            <a:extLst>
              <a:ext uri="{FF2B5EF4-FFF2-40B4-BE49-F238E27FC236}">
                <a16:creationId xmlns:a16="http://schemas.microsoft.com/office/drawing/2014/main" id="{A967927E-DB14-50A7-63C0-E576EAAA5DF2}"/>
              </a:ext>
            </a:extLst>
          </p:cNvPr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528F5C0C-45A4-465E-8315-A9258DDEFD0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11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8FBA325-D844-0D24-FD7D-C8FF26F886CA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8166976" y="0"/>
            <a:ext cx="977024" cy="9155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83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0392980C-DA85-6627-BD4F-A84A24413661}"/>
              </a:ext>
            </a:extLst>
          </p:cNvPr>
          <p:cNvSpPr txBox="1"/>
          <p:nvPr/>
        </p:nvSpPr>
        <p:spPr>
          <a:xfrm>
            <a:off x="538350" y="255750"/>
            <a:ext cx="8290490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br>
              <a:rPr lang="en-IN" dirty="0"/>
            </a:br>
            <a:r>
              <a:rPr lang="en-IN" sz="59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Key Components/Features &amp; Modules</a:t>
            </a:r>
            <a:b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sz="5300" b="1" spc="-1" dirty="0">
              <a:solidFill>
                <a:srgbClr val="57231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17A5A28E-8C8B-5744-3E99-8FC53E7F0150}"/>
              </a:ext>
            </a:extLst>
          </p:cNvPr>
          <p:cNvSpPr txBox="1"/>
          <p:nvPr/>
        </p:nvSpPr>
        <p:spPr>
          <a:xfrm>
            <a:off x="538350" y="1076610"/>
            <a:ext cx="8395050" cy="360951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Key Components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ZKP Authentication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 Users prove identity without sharing passwords.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File Uploading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 Secure file uploads to </a:t>
            </a:r>
            <a:r>
              <a:rPr lang="en-IN" b="0" i="0" dirty="0" err="1">
                <a:solidFill>
                  <a:srgbClr val="404040"/>
                </a:solidFill>
                <a:effectLst/>
                <a:latin typeface="Inter"/>
              </a:rPr>
              <a:t>MinIO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 storage.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File Sharing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 Access permissions stored in PostgreSQL.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File Downloading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 Secure </a:t>
            </a:r>
            <a:r>
              <a:rPr lang="en-IN" b="0" i="0" dirty="0" err="1">
                <a:solidFill>
                  <a:srgbClr val="404040"/>
                </a:solidFill>
                <a:effectLst/>
                <a:latin typeface="Inter"/>
              </a:rPr>
              <a:t>presigned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 URLs for file downloads.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Modules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User Authentication Module.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File Management Module.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Access Control Module.</a:t>
            </a:r>
          </a:p>
        </p:txBody>
      </p:sp>
      <p:sp>
        <p:nvSpPr>
          <p:cNvPr id="4" name="TextShape 3">
            <a:extLst>
              <a:ext uri="{FF2B5EF4-FFF2-40B4-BE49-F238E27FC236}">
                <a16:creationId xmlns:a16="http://schemas.microsoft.com/office/drawing/2014/main" id="{1F948D0C-70C1-824F-5912-610A36EE34B8}"/>
              </a:ext>
            </a:extLst>
          </p:cNvPr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528F5C0C-45A4-465E-8315-A9258DDEFD0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12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288E757-3881-3266-ACA1-E4CB12146398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8166976" y="0"/>
            <a:ext cx="977024" cy="9155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3108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82FA07CE-4D06-6CC3-73D3-8B2721F801FD}"/>
              </a:ext>
            </a:extLst>
          </p:cNvPr>
          <p:cNvSpPr txBox="1"/>
          <p:nvPr/>
        </p:nvSpPr>
        <p:spPr>
          <a:xfrm>
            <a:off x="538350" y="255750"/>
            <a:ext cx="8290490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br>
              <a:rPr lang="en-IN" dirty="0"/>
            </a:br>
            <a:r>
              <a:rPr lang="en-IN" sz="59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Algorithms and Methods Used</a:t>
            </a:r>
            <a:b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sz="5300" b="1" spc="-1" dirty="0">
              <a:solidFill>
                <a:srgbClr val="57231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A61D735E-89A5-E846-9D4B-72A7C4719041}"/>
              </a:ext>
            </a:extLst>
          </p:cNvPr>
          <p:cNvSpPr txBox="1"/>
          <p:nvPr/>
        </p:nvSpPr>
        <p:spPr>
          <a:xfrm>
            <a:off x="486070" y="1112730"/>
            <a:ext cx="8395050" cy="360951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Algorithms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Zero-Knowledge Proof </a:t>
            </a:r>
            <a:endParaRPr lang="en-IN" b="0" i="0" dirty="0">
              <a:solidFill>
                <a:srgbClr val="404040"/>
              </a:solidFill>
              <a:effectLst/>
              <a:latin typeface="Inter"/>
            </a:endParaRP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File Security &amp; Access Control</a:t>
            </a:r>
            <a:endParaRPr lang="en-IN" dirty="0">
              <a:solidFill>
                <a:srgbClr val="404040"/>
              </a:solidFill>
              <a:latin typeface="Inter"/>
            </a:endParaRPr>
          </a:p>
          <a:p>
            <a:pPr lvl="1" algn="l">
              <a:spcBef>
                <a:spcPts val="300"/>
              </a:spcBef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Methods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ZKP-based authentication.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Proxy re-encryption for key distribution.</a:t>
            </a:r>
          </a:p>
        </p:txBody>
      </p:sp>
      <p:sp>
        <p:nvSpPr>
          <p:cNvPr id="4" name="TextShape 3">
            <a:extLst>
              <a:ext uri="{FF2B5EF4-FFF2-40B4-BE49-F238E27FC236}">
                <a16:creationId xmlns:a16="http://schemas.microsoft.com/office/drawing/2014/main" id="{5A09C59A-8086-0A76-F730-1DF5A8636EF0}"/>
              </a:ext>
            </a:extLst>
          </p:cNvPr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528F5C0C-45A4-465E-8315-A9258DDEFD0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13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D93FAA9-9AB2-5E9B-63F3-12AF8770A21D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8166976" y="0"/>
            <a:ext cx="977024" cy="9155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173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5F86C056-D51C-C051-BDA9-88ACCAC83768}"/>
              </a:ext>
            </a:extLst>
          </p:cNvPr>
          <p:cNvSpPr txBox="1"/>
          <p:nvPr/>
        </p:nvSpPr>
        <p:spPr>
          <a:xfrm>
            <a:off x="538350" y="255750"/>
            <a:ext cx="8290490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br>
              <a:rPr lang="en-IN" dirty="0"/>
            </a:br>
            <a:r>
              <a:rPr lang="en-IN" sz="59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Technologies, Frameworks, and Tools Used</a:t>
            </a:r>
            <a:b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sz="5300" b="1" spc="-1" dirty="0">
              <a:solidFill>
                <a:srgbClr val="57231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FCF76FF7-78E1-8ED3-FF82-DFC5A116F95B}"/>
              </a:ext>
            </a:extLst>
          </p:cNvPr>
          <p:cNvSpPr txBox="1"/>
          <p:nvPr/>
        </p:nvSpPr>
        <p:spPr>
          <a:xfrm>
            <a:off x="433790" y="915566"/>
            <a:ext cx="8395050" cy="397218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Technologies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Frontend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 </a:t>
            </a:r>
            <a:r>
              <a:rPr lang="en-IN" b="0" i="0" dirty="0" err="1">
                <a:solidFill>
                  <a:srgbClr val="404040"/>
                </a:solidFill>
                <a:effectLst/>
                <a:latin typeface="Inter"/>
              </a:rPr>
              <a:t>Reactjs</a:t>
            </a:r>
            <a:endParaRPr lang="en-IN" b="0" i="0" dirty="0">
              <a:solidFill>
                <a:srgbClr val="404040"/>
              </a:solidFill>
              <a:effectLst/>
              <a:latin typeface="Inter"/>
            </a:endParaRP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Backend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 </a:t>
            </a:r>
            <a:r>
              <a:rPr lang="en-IN" dirty="0">
                <a:solidFill>
                  <a:srgbClr val="404040"/>
                </a:solidFill>
                <a:latin typeface="Inter"/>
              </a:rPr>
              <a:t>FASTAPI</a:t>
            </a:r>
            <a:endParaRPr lang="en-IN" b="0" i="0" dirty="0">
              <a:solidFill>
                <a:srgbClr val="404040"/>
              </a:solidFill>
              <a:effectLst/>
              <a:latin typeface="Inter"/>
            </a:endParaRP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Database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 </a:t>
            </a:r>
            <a:r>
              <a:rPr lang="en-IN" dirty="0">
                <a:solidFill>
                  <a:srgbClr val="404040"/>
                </a:solidFill>
                <a:latin typeface="Inter"/>
              </a:rPr>
              <a:t>SQLite</a:t>
            </a:r>
            <a:endParaRPr lang="en-IN" b="0" i="0" dirty="0">
              <a:solidFill>
                <a:srgbClr val="404040"/>
              </a:solidFill>
              <a:effectLst/>
              <a:latin typeface="Inter"/>
            </a:endParaRP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Storage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 </a:t>
            </a:r>
            <a:r>
              <a:rPr lang="en-IN" b="0" i="0" dirty="0" err="1">
                <a:solidFill>
                  <a:srgbClr val="404040"/>
                </a:solidFill>
                <a:effectLst/>
                <a:latin typeface="Inter"/>
              </a:rPr>
              <a:t>MiniO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 (S3-compatible)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Frameworks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404040"/>
                </a:solidFill>
                <a:latin typeface="Inter"/>
              </a:rPr>
              <a:t>FASTAPI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 for backend development.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React.js for frontend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Tools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Docker for containerization.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Git for version control.</a:t>
            </a:r>
          </a:p>
        </p:txBody>
      </p:sp>
      <p:sp>
        <p:nvSpPr>
          <p:cNvPr id="6" name="TextShape 3">
            <a:extLst>
              <a:ext uri="{FF2B5EF4-FFF2-40B4-BE49-F238E27FC236}">
                <a16:creationId xmlns:a16="http://schemas.microsoft.com/office/drawing/2014/main" id="{296DA51B-DB5B-1454-3FB7-E50BCD4F4AA9}"/>
              </a:ext>
            </a:extLst>
          </p:cNvPr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528F5C0C-45A4-465E-8315-A9258DDEFD0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14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A95CBC-4348-FB9E-0BF7-30CB536B70ED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8166976" y="0"/>
            <a:ext cx="977024" cy="9155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748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B9E3C200-18B6-4C3C-ABA0-37607785F207}"/>
              </a:ext>
            </a:extLst>
          </p:cNvPr>
          <p:cNvSpPr txBox="1"/>
          <p:nvPr/>
        </p:nvSpPr>
        <p:spPr>
          <a:xfrm>
            <a:off x="538350" y="255750"/>
            <a:ext cx="8290490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br>
              <a:rPr lang="en-IN" dirty="0"/>
            </a:br>
            <a:r>
              <a:rPr lang="en-IN" sz="59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Progress In Implementation Plan &amp;Methodology</a:t>
            </a:r>
            <a:b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sz="5300" b="1" spc="-1" dirty="0">
              <a:solidFill>
                <a:srgbClr val="57231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BB22D279-CBE5-6616-1D12-3FB0B093CD94}"/>
              </a:ext>
            </a:extLst>
          </p:cNvPr>
          <p:cNvSpPr txBox="1"/>
          <p:nvPr/>
        </p:nvSpPr>
        <p:spPr>
          <a:xfrm>
            <a:off x="538350" y="1076610"/>
            <a:ext cx="8395050" cy="360951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Implementation Plan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Develop ZKP-based authentication module.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Integrate file upload and download functionality.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Implement access control 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Test and deploy the application.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Methodology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Agile development with iterative testing.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Continuous integration and deployment (CI/CD).</a:t>
            </a:r>
          </a:p>
        </p:txBody>
      </p:sp>
      <p:sp>
        <p:nvSpPr>
          <p:cNvPr id="4" name="TextShape 3">
            <a:extLst>
              <a:ext uri="{FF2B5EF4-FFF2-40B4-BE49-F238E27FC236}">
                <a16:creationId xmlns:a16="http://schemas.microsoft.com/office/drawing/2014/main" id="{21EEA4D0-D678-5F0E-0F27-BF8709A6231D}"/>
              </a:ext>
            </a:extLst>
          </p:cNvPr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528F5C0C-45A4-465E-8315-A9258DDEFD0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15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77B61EE-F041-23E2-4A12-F943C5B92FD6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8166976" y="0"/>
            <a:ext cx="977024" cy="9155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9177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0B542CC4-D3FB-1B52-AAF7-6F2891FD6D03}"/>
              </a:ext>
            </a:extLst>
          </p:cNvPr>
          <p:cNvSpPr txBox="1"/>
          <p:nvPr/>
        </p:nvSpPr>
        <p:spPr>
          <a:xfrm>
            <a:off x="538350" y="255750"/>
            <a:ext cx="8290490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br>
              <a:rPr lang="en-IN" dirty="0"/>
            </a:br>
            <a:r>
              <a:rPr lang="en-IN" sz="59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Summary</a:t>
            </a:r>
            <a:b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sz="5300" b="1" spc="-1" dirty="0">
              <a:solidFill>
                <a:srgbClr val="57231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A5A7494-D82E-7F38-358B-83B4224B5EAB}"/>
              </a:ext>
            </a:extLst>
          </p:cNvPr>
          <p:cNvSpPr txBox="1"/>
          <p:nvPr/>
        </p:nvSpPr>
        <p:spPr>
          <a:xfrm>
            <a:off x="538350" y="1076610"/>
            <a:ext cx="8395050" cy="360951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The project aims to develop a secure file-sharing application using ZKP-based authentication.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It eliminates password vulnerabilities and ensures enhanced privacy and security.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The proposed solution is scalable and adaptable for various secure authentication applications.</a:t>
            </a:r>
          </a:p>
        </p:txBody>
      </p:sp>
      <p:sp>
        <p:nvSpPr>
          <p:cNvPr id="6" name="TextShape 3">
            <a:extLst>
              <a:ext uri="{FF2B5EF4-FFF2-40B4-BE49-F238E27FC236}">
                <a16:creationId xmlns:a16="http://schemas.microsoft.com/office/drawing/2014/main" id="{BBB39BE9-4979-4250-7145-6D534DC4D207}"/>
              </a:ext>
            </a:extLst>
          </p:cNvPr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528F5C0C-45A4-465E-8315-A9258DDEFD0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16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8E8B433-2272-3C0E-3724-F094A5F62E27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8166976" y="0"/>
            <a:ext cx="977024" cy="9155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9235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426751"/>
            <a:ext cx="8393848" cy="416807"/>
          </a:xfrm>
        </p:spPr>
        <p:txBody>
          <a:bodyPr/>
          <a:lstStyle/>
          <a:p>
            <a:r>
              <a:rPr lang="en-IN" b="1" spc="-1" dirty="0">
                <a:solidFill>
                  <a:srgbClr val="572314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Bibliography</a:t>
            </a:r>
            <a:endParaRPr lang="en-US" b="1" spc="-1" dirty="0">
              <a:solidFill>
                <a:srgbClr val="572314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51520" y="771550"/>
            <a:ext cx="8681880" cy="4371950"/>
          </a:xfrm>
        </p:spPr>
        <p:txBody>
          <a:bodyPr/>
          <a:lstStyle/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References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Halevi et al. (2011). Proofs of ownership in remote storage systems.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Xu et al. (2011). Leakage-resilient client-side deduplication of encrypted data.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Ng et al. (2012). Private data deduplication protocols in cloud storage.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Goldwasser, S., Micali, S., &amp; Rackoff, C. (1985). The knowledge complexity of interactive proof systems.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Mazhar Ali et al. (2015). Secure data sharing in clouds (</a:t>
            </a:r>
            <a:r>
              <a:rPr lang="en-IN" b="0" i="0" dirty="0" err="1">
                <a:solidFill>
                  <a:srgbClr val="404040"/>
                </a:solidFill>
                <a:effectLst/>
                <a:latin typeface="Inter"/>
              </a:rPr>
              <a:t>SeDaSC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).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435680" y="206010"/>
            <a:ext cx="7497720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087FA15C-8669-41A7-83ED-7B46D054D84B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18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26" name="Picture 2"/>
          <p:cNvPicPr/>
          <p:nvPr/>
        </p:nvPicPr>
        <p:blipFill>
          <a:blip r:embed="rId2" cstate="print"/>
          <a:stretch/>
        </p:blipFill>
        <p:spPr>
          <a:xfrm>
            <a:off x="1763640" y="1778220"/>
            <a:ext cx="6049800" cy="22156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1472" y="206010"/>
            <a:ext cx="8361928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fontScale="66500" lnSpcReduction="20000"/>
          </a:bodyPr>
          <a:lstStyle/>
          <a:p>
            <a:pPr>
              <a:lnSpc>
                <a:spcPct val="100000"/>
              </a:lnSpc>
            </a:pPr>
            <a:r>
              <a:rPr lang="en-US" sz="4300" b="1" strike="noStrike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Presentation Outline</a:t>
            </a:r>
            <a:br>
              <a:rPr dirty="0">
                <a:latin typeface="Times New Roman" pitchFamily="18" charset="0"/>
                <a:cs typeface="Times New Roman" pitchFamily="18" charset="0"/>
              </a:rPr>
            </a:br>
            <a:endParaRPr lang="en-US" sz="4300" b="0" strike="noStrike" spc="-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428596" y="642924"/>
            <a:ext cx="8504804" cy="430509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65760" indent="-282960">
              <a:lnSpc>
                <a:spcPct val="100000"/>
              </a:lnSpc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600" b="0" strike="noStrike" spc="-1" dirty="0">
                <a:latin typeface="Gill Sans MT"/>
              </a:rPr>
              <a:t>Introduction</a:t>
            </a:r>
          </a:p>
          <a:p>
            <a:pPr marL="822960" lvl="1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b="0" strike="noStrike" spc="-1" dirty="0">
                <a:latin typeface="Gill Sans MT"/>
              </a:rPr>
              <a:t>Project Overview</a:t>
            </a:r>
          </a:p>
          <a:p>
            <a:pPr marL="822960" lvl="1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spc="-1" dirty="0">
                <a:latin typeface="Gill Sans MT"/>
              </a:rPr>
              <a:t>Problem Statement &amp; Motivations</a:t>
            </a:r>
          </a:p>
          <a:p>
            <a:pPr marL="822960" lvl="1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spc="-1" dirty="0">
                <a:latin typeface="Gill Sans MT"/>
              </a:rPr>
              <a:t>Objectives &amp; Expected Impact</a:t>
            </a:r>
          </a:p>
          <a:p>
            <a:pPr marL="365760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Background &amp; Related Work/ Literature Review</a:t>
            </a:r>
          </a:p>
          <a:p>
            <a:pPr marL="822960" lvl="1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spc="-1" dirty="0">
                <a:solidFill>
                  <a:srgbClr val="000000"/>
                </a:solidFill>
                <a:latin typeface="Gill Sans MT"/>
              </a:rPr>
              <a:t>Existing Solutions/Related Work &amp; Their Limitations</a:t>
            </a:r>
          </a:p>
          <a:p>
            <a:pPr marL="822960" lvl="1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spc="-1" dirty="0">
                <a:solidFill>
                  <a:srgbClr val="000000"/>
                </a:solidFill>
                <a:latin typeface="Gill Sans MT"/>
              </a:rPr>
              <a:t>Improvements Over Existing Solutions</a:t>
            </a:r>
          </a:p>
          <a:p>
            <a:pPr marL="365760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Proposed Solution &amp; Architecture</a:t>
            </a:r>
          </a:p>
          <a:p>
            <a:pPr marL="822960" lvl="1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spc="-1" dirty="0">
                <a:solidFill>
                  <a:srgbClr val="000000"/>
                </a:solidFill>
                <a:latin typeface="Gill Sans MT"/>
              </a:rPr>
              <a:t>System Architecture /Workflow Diagram /Model Diagram /Block Diagram/Schematic Layout</a:t>
            </a:r>
          </a:p>
          <a:p>
            <a:pPr marL="822960" lvl="1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spc="-1" dirty="0">
                <a:solidFill>
                  <a:srgbClr val="000000"/>
                </a:solidFill>
                <a:latin typeface="Gill Sans MT"/>
              </a:rPr>
              <a:t>Key Components/Features &amp; Modules</a:t>
            </a:r>
          </a:p>
          <a:p>
            <a:pPr marL="822960" lvl="1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spc="-1" dirty="0">
                <a:solidFill>
                  <a:srgbClr val="000000"/>
                </a:solidFill>
                <a:latin typeface="Gill Sans MT"/>
              </a:rPr>
              <a:t>Algorithms and Methods Used/Technologies, Frameworks, and Tools Used</a:t>
            </a:r>
          </a:p>
          <a:p>
            <a:pPr marL="365760" indent="-282960">
              <a:lnSpc>
                <a:spcPct val="100000"/>
              </a:lnSpc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Progress in Implementation Plan &amp; Methodology</a:t>
            </a:r>
          </a:p>
          <a:p>
            <a:pPr marL="365760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600" spc="-1" dirty="0">
                <a:solidFill>
                  <a:srgbClr val="000000"/>
                </a:solidFill>
                <a:latin typeface="Gill Sans MT"/>
              </a:rPr>
              <a:t>Summary</a:t>
            </a:r>
            <a:endParaRPr lang="en-US" sz="16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365760" lvl="1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IN" sz="1600" spc="-1" dirty="0">
                <a:solidFill>
                  <a:srgbClr val="000000"/>
                </a:solidFill>
                <a:latin typeface="Gill Sans MT"/>
              </a:rPr>
              <a:t>Bibliography</a:t>
            </a:r>
            <a:endParaRPr lang="en-US" sz="1600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3" name="TextShape 3"/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598A15F4-BA1A-4DF0-8C36-812FE3A649CD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2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04" name="Picture 2"/>
          <p:cNvPicPr/>
          <p:nvPr/>
        </p:nvPicPr>
        <p:blipFill>
          <a:blip r:embed="rId2" cstate="print"/>
          <a:stretch/>
        </p:blipFill>
        <p:spPr>
          <a:xfrm>
            <a:off x="8207896" y="0"/>
            <a:ext cx="936104" cy="91556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B367C3D6-6AC5-859F-10D6-9006681F4667}"/>
              </a:ext>
            </a:extLst>
          </p:cNvPr>
          <p:cNvSpPr txBox="1"/>
          <p:nvPr/>
        </p:nvSpPr>
        <p:spPr>
          <a:xfrm>
            <a:off x="480212" y="206010"/>
            <a:ext cx="8361928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E05FDB33-E4ED-5AA0-9F5F-403BDDA3CE44}"/>
              </a:ext>
            </a:extLst>
          </p:cNvPr>
          <p:cNvSpPr txBox="1"/>
          <p:nvPr/>
        </p:nvSpPr>
        <p:spPr>
          <a:xfrm>
            <a:off x="446149" y="981446"/>
            <a:ext cx="8504804" cy="36001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What is Zero-Knowledge Proof (ZKP)?</a:t>
            </a:r>
            <a:endParaRPr lang="en-US" b="0" i="0" dirty="0">
              <a:solidFill>
                <a:srgbClr val="404040"/>
              </a:solidFill>
              <a:effectLst/>
              <a:latin typeface="Inter"/>
            </a:endParaRP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A cryptographic protocol that allows one party (the prover) to prove to another party (the verifier) that a statement is true without revealing any additional information.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Why ZKP for File Sharing?</a:t>
            </a:r>
            <a:endParaRPr lang="en-US" b="0" i="0" dirty="0">
              <a:solidFill>
                <a:srgbClr val="404040"/>
              </a:solidFill>
              <a:effectLst/>
              <a:latin typeface="Inter"/>
            </a:endParaRP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Ensures secure file sharing without exposing sensitive credentials or data.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Applications of ZKP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Authentication, Blockchain, Voting Systems, Secure Data Sharing.</a:t>
            </a:r>
          </a:p>
        </p:txBody>
      </p:sp>
      <p:sp>
        <p:nvSpPr>
          <p:cNvPr id="4" name="TextShape 3">
            <a:extLst>
              <a:ext uri="{FF2B5EF4-FFF2-40B4-BE49-F238E27FC236}">
                <a16:creationId xmlns:a16="http://schemas.microsoft.com/office/drawing/2014/main" id="{14F8A01F-9E8E-58FD-45EF-09F95F0C2339}"/>
              </a:ext>
            </a:extLst>
          </p:cNvPr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6524399E-7446-4F74-B823-A4CC295C522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3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1A3C2F3-127E-FA83-3D73-8615056D2923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8141432" y="0"/>
            <a:ext cx="970168" cy="9155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0178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80212" y="206010"/>
            <a:ext cx="8361928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106" name="TextShape 2"/>
          <p:cNvSpPr txBox="1"/>
          <p:nvPr/>
        </p:nvSpPr>
        <p:spPr>
          <a:xfrm>
            <a:off x="428596" y="1085940"/>
            <a:ext cx="8504804" cy="36001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182880" indent="-237240">
              <a:spcBef>
                <a:spcPts val="550"/>
              </a:spcBef>
              <a:buClr>
                <a:srgbClr val="3891A7"/>
              </a:buClr>
              <a:buFont typeface="Wingdings" charset="2"/>
              <a:buChar char=""/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Project Overview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Aim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  <a:br>
              <a:rPr lang="en-US" b="0" i="0" dirty="0">
                <a:solidFill>
                  <a:srgbClr val="404040"/>
                </a:solidFill>
                <a:effectLst/>
                <a:latin typeface="Inter"/>
              </a:rPr>
            </a:b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To develop a secure file-sharing application using ZKP-based authentication, ensuring enhanced security and privacy.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Key Features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User authentication via ZKP.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Secure file uploading, sharing, and downloading.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Decentralized trust and scalability.</a:t>
            </a:r>
          </a:p>
          <a:p>
            <a:endParaRPr lang="en-US" sz="2800" b="0" strike="noStrike" spc="-1" dirty="0">
              <a:solidFill>
                <a:srgbClr val="000000"/>
              </a:solidFill>
              <a:latin typeface="Gill Sans MT"/>
            </a:endParaRPr>
          </a:p>
          <a:p>
            <a:endParaRPr lang="en-US" sz="2800" b="0" strike="noStrike" spc="-1" dirty="0">
              <a:solidFill>
                <a:srgbClr val="000000"/>
              </a:solidFill>
              <a:latin typeface="Gill Sans MT"/>
            </a:endParaRPr>
          </a:p>
          <a:p>
            <a:endParaRPr lang="en-US" sz="28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402480">
              <a:lnSpc>
                <a:spcPct val="100000"/>
              </a:lnSpc>
              <a:spcBef>
                <a:spcPts val="550"/>
              </a:spcBef>
            </a:pPr>
            <a:endParaRPr lang="en-US" sz="2800" b="0" strike="noStrike" spc="-1" dirty="0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28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7" name="TextShape 3"/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6524399E-7446-4F74-B823-A4CC295C522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4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08" name="Picture 2"/>
          <p:cNvPicPr/>
          <p:nvPr/>
        </p:nvPicPr>
        <p:blipFill>
          <a:blip r:embed="rId2" cstate="print"/>
          <a:stretch/>
        </p:blipFill>
        <p:spPr>
          <a:xfrm>
            <a:off x="8141432" y="0"/>
            <a:ext cx="970168" cy="91556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80212" y="206010"/>
            <a:ext cx="8361928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Problem Statement &amp; Motivations</a:t>
            </a:r>
          </a:p>
        </p:txBody>
      </p:sp>
      <p:sp>
        <p:nvSpPr>
          <p:cNvPr id="106" name="TextShape 2"/>
          <p:cNvSpPr txBox="1"/>
          <p:nvPr/>
        </p:nvSpPr>
        <p:spPr>
          <a:xfrm>
            <a:off x="428596" y="1085940"/>
            <a:ext cx="8504804" cy="36001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Problem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Traditional file-sharing systems rely on password-based authentication, which is vulnerable to credential leaks, unauthorized access, and data breaches.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Motivation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To eliminate these vulnerabilities by using ZKP, ensuring that users can prove their identity without transmitting sensitive information.</a:t>
            </a:r>
          </a:p>
        </p:txBody>
      </p:sp>
      <p:sp>
        <p:nvSpPr>
          <p:cNvPr id="107" name="TextShape 3"/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6524399E-7446-4F74-B823-A4CC295C522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5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08" name="Picture 2"/>
          <p:cNvPicPr/>
          <p:nvPr/>
        </p:nvPicPr>
        <p:blipFill>
          <a:blip r:embed="rId2" cstate="print"/>
          <a:stretch/>
        </p:blipFill>
        <p:spPr>
          <a:xfrm>
            <a:off x="8173832" y="1890"/>
            <a:ext cx="970168" cy="9136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1454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80212" y="206010"/>
            <a:ext cx="8361928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Objectives &amp; Expected Impact</a:t>
            </a:r>
          </a:p>
        </p:txBody>
      </p:sp>
      <p:sp>
        <p:nvSpPr>
          <p:cNvPr id="106" name="TextShape 2"/>
          <p:cNvSpPr txBox="1"/>
          <p:nvPr/>
        </p:nvSpPr>
        <p:spPr>
          <a:xfrm>
            <a:off x="428596" y="1085940"/>
            <a:ext cx="8504804" cy="36001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Objectives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Develop a ZKP-based authentication system.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Enable secure file sharing without exposing credentials.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Ensure scalability and adaptability for various applications.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Expected Impact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Enhanced security and privacy.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Reduced risk of cyber threats.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Decentralized trust and improved user confidence.</a:t>
            </a:r>
          </a:p>
        </p:txBody>
      </p:sp>
      <p:sp>
        <p:nvSpPr>
          <p:cNvPr id="107" name="TextShape 3"/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6524399E-7446-4F74-B823-A4CC295C522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6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08" name="Picture 2"/>
          <p:cNvPicPr/>
          <p:nvPr/>
        </p:nvPicPr>
        <p:blipFill>
          <a:blip r:embed="rId2" cstate="print"/>
          <a:stretch/>
        </p:blipFill>
        <p:spPr>
          <a:xfrm>
            <a:off x="8176828" y="1890"/>
            <a:ext cx="970168" cy="9136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1015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38350" y="255750"/>
            <a:ext cx="8290490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br>
              <a:rPr dirty="0"/>
            </a:br>
            <a:r>
              <a:rPr lang="en-US" sz="59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Background &amp; Related Work</a:t>
            </a:r>
            <a:br>
              <a:rPr lang="en-US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5300" b="1" spc="-1" dirty="0">
              <a:solidFill>
                <a:srgbClr val="57231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538350" y="1076610"/>
            <a:ext cx="8395050" cy="360951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Related Work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Halevi et al. (2011)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 Proofs of ownership in remote storage systems.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Xu et al. (2011)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 Leakage-resilient client-side deduplication of encrypted data.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Ng et al. (2012)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 Private data deduplication protocols in cloud storage.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404040"/>
                </a:solidFill>
                <a:effectLst/>
                <a:latin typeface="Inter"/>
              </a:rPr>
              <a:t>Limitations of Existing Solutions</a:t>
            </a: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Vulnerable to insider threats.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High computational overhead.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404040"/>
                </a:solidFill>
                <a:effectLst/>
                <a:latin typeface="Inter"/>
              </a:rPr>
              <a:t>Lack of privacy in key distribution.</a:t>
            </a:r>
          </a:p>
        </p:txBody>
      </p:sp>
      <p:sp>
        <p:nvSpPr>
          <p:cNvPr id="111" name="TextShape 3"/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528F5C0C-45A4-465E-8315-A9258DDEFD0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7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12" name="Picture 2"/>
          <p:cNvPicPr/>
          <p:nvPr/>
        </p:nvPicPr>
        <p:blipFill>
          <a:blip r:embed="rId2" cstate="print"/>
          <a:stretch/>
        </p:blipFill>
        <p:spPr>
          <a:xfrm>
            <a:off x="8166976" y="0"/>
            <a:ext cx="977024" cy="91556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18529967-ED5A-64D8-438F-E8F5D943D2B5}"/>
              </a:ext>
            </a:extLst>
          </p:cNvPr>
          <p:cNvSpPr txBox="1"/>
          <p:nvPr/>
        </p:nvSpPr>
        <p:spPr>
          <a:xfrm>
            <a:off x="538350" y="255750"/>
            <a:ext cx="8290490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br>
              <a:rPr lang="en-IN" dirty="0"/>
            </a:br>
            <a:r>
              <a:rPr lang="en-IN" sz="59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Existing Solutions and Their Limitations</a:t>
            </a:r>
            <a:b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sz="5300" b="1" spc="-1" dirty="0">
              <a:solidFill>
                <a:srgbClr val="57231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575A1A7B-CCB2-1A21-92DC-005DA19BA0E3}"/>
              </a:ext>
            </a:extLst>
          </p:cNvPr>
          <p:cNvSpPr txBox="1"/>
          <p:nvPr/>
        </p:nvSpPr>
        <p:spPr>
          <a:xfrm>
            <a:off x="538350" y="1076610"/>
            <a:ext cx="8395050" cy="360951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Existing Solutions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Password-based authentication.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Two-factor authentication.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Blockchain-based solutions.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Limitations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Password vulnerabilities.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Centralized trust.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Lack of privacy and scalability.</a:t>
            </a:r>
          </a:p>
        </p:txBody>
      </p:sp>
      <p:sp>
        <p:nvSpPr>
          <p:cNvPr id="4" name="TextShape 3">
            <a:extLst>
              <a:ext uri="{FF2B5EF4-FFF2-40B4-BE49-F238E27FC236}">
                <a16:creationId xmlns:a16="http://schemas.microsoft.com/office/drawing/2014/main" id="{2AF327FC-DC5C-CA88-275E-68AAAFC3AD70}"/>
              </a:ext>
            </a:extLst>
          </p:cNvPr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528F5C0C-45A4-465E-8315-A9258DDEFD0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8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7E035EC-10AC-736D-DC42-03633626CB18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8166976" y="0"/>
            <a:ext cx="977024" cy="9155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2270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B9FEFBFB-F86E-C28C-54A4-41C026B5C37A}"/>
              </a:ext>
            </a:extLst>
          </p:cNvPr>
          <p:cNvSpPr txBox="1"/>
          <p:nvPr/>
        </p:nvSpPr>
        <p:spPr>
          <a:xfrm>
            <a:off x="538350" y="255750"/>
            <a:ext cx="8290490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br>
              <a:rPr lang="en-IN" dirty="0"/>
            </a:br>
            <a:r>
              <a:rPr lang="en-IN" sz="59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Improvements Over Existing Solutions</a:t>
            </a:r>
            <a:b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sz="5300" b="1" spc="-1" dirty="0">
              <a:solidFill>
                <a:srgbClr val="572314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FA1801C4-0015-1173-498F-74F11EF3285C}"/>
              </a:ext>
            </a:extLst>
          </p:cNvPr>
          <p:cNvSpPr txBox="1"/>
          <p:nvPr/>
        </p:nvSpPr>
        <p:spPr>
          <a:xfrm>
            <a:off x="538350" y="1076610"/>
            <a:ext cx="8395050" cy="360951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404040"/>
                </a:solidFill>
                <a:effectLst/>
                <a:latin typeface="Inter"/>
              </a:rPr>
              <a:t>Improvements</a:t>
            </a: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ZKP-based authentication eliminates password vulnerabilities.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Decentralized trust ensures no reliance on central authorities.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Inter"/>
              </a:rPr>
              <a:t>Enhanced privacy and scalability.</a:t>
            </a:r>
          </a:p>
        </p:txBody>
      </p:sp>
      <p:sp>
        <p:nvSpPr>
          <p:cNvPr id="4" name="TextShape 3">
            <a:extLst>
              <a:ext uri="{FF2B5EF4-FFF2-40B4-BE49-F238E27FC236}">
                <a16:creationId xmlns:a16="http://schemas.microsoft.com/office/drawing/2014/main" id="{1EA31D73-D8F9-C2DC-EC14-DDF854B119E3}"/>
              </a:ext>
            </a:extLst>
          </p:cNvPr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528F5C0C-45A4-465E-8315-A9258DDEFD0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9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1053721-AC32-F0EC-61B7-8D3723E437AD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8166976" y="0"/>
            <a:ext cx="977024" cy="9155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3203644"/>
      </p:ext>
    </p:extLst>
  </p:cSld>
  <p:clrMapOvr>
    <a:masterClrMapping/>
  </p:clrMapOvr>
</p:sld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theme/theme1.xml><?xml version="1.0" encoding="utf-8"?>
<a:theme xmlns:a="http://schemas.openxmlformats.org/drawingml/2006/main" name="Minimalist Aesthetics Business Plan XL by Slidesgo">
  <a:themeElements>
    <a:clrScheme name="Simple Light">
      <a:dk1>
        <a:srgbClr val="01083A"/>
      </a:dk1>
      <a:lt1>
        <a:srgbClr val="E5E8FF"/>
      </a:lt1>
      <a:dk2>
        <a:srgbClr val="B9C2FF"/>
      </a:dk2>
      <a:lt2>
        <a:srgbClr val="97A4FF"/>
      </a:lt2>
      <a:accent1>
        <a:srgbClr val="2332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08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Custom Design - PresentationGO">
  <a:themeElements>
    <a:clrScheme name="PGO-105">
      <a:dk1>
        <a:srgbClr val="2B323B"/>
      </a:dk1>
      <a:lt1>
        <a:sysClr val="window" lastClr="FFFFFF"/>
      </a:lt1>
      <a:dk2>
        <a:srgbClr val="5D686E"/>
      </a:dk2>
      <a:lt2>
        <a:srgbClr val="E7E6E6"/>
      </a:lt2>
      <a:accent1>
        <a:srgbClr val="33CAFF"/>
      </a:accent1>
      <a:accent2>
        <a:srgbClr val="4C8BFD"/>
      </a:accent2>
      <a:accent3>
        <a:srgbClr val="F6F7FC"/>
      </a:accent3>
      <a:accent4>
        <a:srgbClr val="BFCBD9"/>
      </a:accent4>
      <a:accent5>
        <a:srgbClr val="4C8BFD"/>
      </a:accent5>
      <a:accent6>
        <a:srgbClr val="4C8BFD"/>
      </a:accent6>
      <a:hlink>
        <a:srgbClr val="33CAFF"/>
      </a:hlink>
      <a:folHlink>
        <a:srgbClr val="33CA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5_T_PGO_XXX-4_3" id="{12A9651B-B69D-4074-B168-9BA4D48989F5}" vid="{78B1EDBC-4A95-4303-94E3-B14C14EBEA23}"/>
    </a:ext>
  </a:ext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5_T_PGO_XXX-4_3" id="{12A9651B-B69D-4074-B168-9BA4D48989F5}" vid="{8E044A80-51C6-4156-9123-ACBB6F9A67F4}"/>
    </a:ext>
  </a:extLst>
</a:theme>
</file>

<file path=ppt/theme/theme6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418</TotalTime>
  <Words>973</Words>
  <Application>Microsoft Office PowerPoint</Application>
  <PresentationFormat>On-screen Show (16:9)</PresentationFormat>
  <Paragraphs>169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</vt:i4>
      </vt:variant>
    </vt:vector>
  </HeadingPairs>
  <TitlesOfParts>
    <vt:vector size="40" baseType="lpstr">
      <vt:lpstr>Anaheim</vt:lpstr>
      <vt:lpstr>Arial</vt:lpstr>
      <vt:lpstr>Bebas Neue</vt:lpstr>
      <vt:lpstr>Calibri</vt:lpstr>
      <vt:lpstr>Calibri Light</vt:lpstr>
      <vt:lpstr>Cardo</vt:lpstr>
      <vt:lpstr>Gill Sans MT</vt:lpstr>
      <vt:lpstr>Inter</vt:lpstr>
      <vt:lpstr>Josefin Sans</vt:lpstr>
      <vt:lpstr>Open Sans</vt:lpstr>
      <vt:lpstr>Proxima Nova</vt:lpstr>
      <vt:lpstr>Proxima Nova Semibold</vt:lpstr>
      <vt:lpstr>Quicksand</vt:lpstr>
      <vt:lpstr>Roboto Condensed Light</vt:lpstr>
      <vt:lpstr>Times New Roman</vt:lpstr>
      <vt:lpstr>Wingdings</vt:lpstr>
      <vt:lpstr>Minimalist Aesthetics Business Plan XL by Slidesgo</vt:lpstr>
      <vt:lpstr>Slidesgo Final Pages</vt:lpstr>
      <vt:lpstr>1_Slidesgo Final Pages</vt:lpstr>
      <vt:lpstr>1_Custom Design - PresentationGO</vt:lpstr>
      <vt:lpstr>Custom Design</vt:lpstr>
      <vt:lpstr>Clarity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BARNALI SAHU</dc:creator>
  <cp:lastModifiedBy>Sriya das mohapatra</cp:lastModifiedBy>
  <cp:revision>35</cp:revision>
  <dcterms:created xsi:type="dcterms:W3CDTF">2023-04-24T05:50:18Z</dcterms:created>
  <dcterms:modified xsi:type="dcterms:W3CDTF">2025-03-20T19:35:56Z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